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714" r:id="rId5"/>
  </p:sldMasterIdLst>
  <p:notesMasterIdLst>
    <p:notesMasterId r:id="rId113"/>
  </p:notesMasterIdLst>
  <p:sldIdLst>
    <p:sldId id="363" r:id="rId6"/>
    <p:sldId id="257" r:id="rId7"/>
    <p:sldId id="258" r:id="rId8"/>
    <p:sldId id="345" r:id="rId9"/>
    <p:sldId id="259" r:id="rId10"/>
    <p:sldId id="346" r:id="rId11"/>
    <p:sldId id="260" r:id="rId12"/>
    <p:sldId id="261" r:id="rId13"/>
    <p:sldId id="347" r:id="rId14"/>
    <p:sldId id="348" r:id="rId15"/>
    <p:sldId id="264" r:id="rId16"/>
    <p:sldId id="349" r:id="rId17"/>
    <p:sldId id="350" r:id="rId18"/>
    <p:sldId id="351" r:id="rId19"/>
    <p:sldId id="352" r:id="rId20"/>
    <p:sldId id="269" r:id="rId21"/>
    <p:sldId id="353" r:id="rId22"/>
    <p:sldId id="354" r:id="rId23"/>
    <p:sldId id="355" r:id="rId24"/>
    <p:sldId id="273" r:id="rId25"/>
    <p:sldId id="274" r:id="rId26"/>
    <p:sldId id="275" r:id="rId27"/>
    <p:sldId id="539" r:id="rId28"/>
    <p:sldId id="540" r:id="rId29"/>
    <p:sldId id="541" r:id="rId30"/>
    <p:sldId id="427" r:id="rId31"/>
    <p:sldId id="428" r:id="rId32"/>
    <p:sldId id="429" r:id="rId33"/>
    <p:sldId id="430" r:id="rId34"/>
    <p:sldId id="431" r:id="rId35"/>
    <p:sldId id="432" r:id="rId36"/>
    <p:sldId id="320" r:id="rId37"/>
    <p:sldId id="433" r:id="rId38"/>
    <p:sldId id="434" r:id="rId39"/>
    <p:sldId id="435" r:id="rId40"/>
    <p:sldId id="542" r:id="rId41"/>
    <p:sldId id="543" r:id="rId42"/>
    <p:sldId id="544" r:id="rId43"/>
    <p:sldId id="545" r:id="rId44"/>
    <p:sldId id="546" r:id="rId45"/>
    <p:sldId id="547" r:id="rId46"/>
    <p:sldId id="548" r:id="rId47"/>
    <p:sldId id="549" r:id="rId48"/>
    <p:sldId id="550" r:id="rId49"/>
    <p:sldId id="551" r:id="rId50"/>
    <p:sldId id="552" r:id="rId51"/>
    <p:sldId id="553" r:id="rId52"/>
    <p:sldId id="554" r:id="rId53"/>
    <p:sldId id="555" r:id="rId54"/>
    <p:sldId id="293" r:id="rId55"/>
    <p:sldId id="556" r:id="rId56"/>
    <p:sldId id="557" r:id="rId57"/>
    <p:sldId id="316" r:id="rId58"/>
    <p:sldId id="317" r:id="rId59"/>
    <p:sldId id="318" r:id="rId60"/>
    <p:sldId id="319" r:id="rId61"/>
    <p:sldId id="558" r:id="rId62"/>
    <p:sldId id="559" r:id="rId63"/>
    <p:sldId id="298" r:id="rId64"/>
    <p:sldId id="299" r:id="rId65"/>
    <p:sldId id="300" r:id="rId66"/>
    <p:sldId id="301" r:id="rId67"/>
    <p:sldId id="302" r:id="rId68"/>
    <p:sldId id="303" r:id="rId69"/>
    <p:sldId id="304" r:id="rId70"/>
    <p:sldId id="310" r:id="rId71"/>
    <p:sldId id="311" r:id="rId72"/>
    <p:sldId id="312" r:id="rId73"/>
    <p:sldId id="313" r:id="rId74"/>
    <p:sldId id="315" r:id="rId75"/>
    <p:sldId id="314" r:id="rId76"/>
    <p:sldId id="560" r:id="rId77"/>
    <p:sldId id="561" r:id="rId78"/>
    <p:sldId id="307" r:id="rId79"/>
    <p:sldId id="308" r:id="rId80"/>
    <p:sldId id="309" r:id="rId81"/>
    <p:sldId id="323" r:id="rId82"/>
    <p:sldId id="324" r:id="rId83"/>
    <p:sldId id="325" r:id="rId84"/>
    <p:sldId id="326" r:id="rId85"/>
    <p:sldId id="327" r:id="rId86"/>
    <p:sldId id="328" r:id="rId87"/>
    <p:sldId id="562" r:id="rId88"/>
    <p:sldId id="563" r:id="rId89"/>
    <p:sldId id="331" r:id="rId90"/>
    <p:sldId id="332" r:id="rId91"/>
    <p:sldId id="333" r:id="rId92"/>
    <p:sldId id="334" r:id="rId93"/>
    <p:sldId id="335" r:id="rId94"/>
    <p:sldId id="564" r:id="rId95"/>
    <p:sldId id="336" r:id="rId96"/>
    <p:sldId id="337" r:id="rId97"/>
    <p:sldId id="565" r:id="rId98"/>
    <p:sldId id="566" r:id="rId99"/>
    <p:sldId id="426" r:id="rId100"/>
    <p:sldId id="338" r:id="rId101"/>
    <p:sldId id="340" r:id="rId102"/>
    <p:sldId id="341" r:id="rId103"/>
    <p:sldId id="567" r:id="rId104"/>
    <p:sldId id="568" r:id="rId105"/>
    <p:sldId id="569" r:id="rId106"/>
    <p:sldId id="570" r:id="rId107"/>
    <p:sldId id="571" r:id="rId108"/>
    <p:sldId id="572" r:id="rId109"/>
    <p:sldId id="573" r:id="rId110"/>
    <p:sldId id="574" r:id="rId111"/>
    <p:sldId id="575" r:id="rId112"/>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FqpjFh7zsrFHwytN96FWUg==" hashData="s1C7netbiB2jc9bTULYyZ8PgApvk/WuDP+qEJ7gQBlmXXS/rZIIo/sK7mf8c99WTsiX3gLmp8+a+s8MuoQkCZQ=="/>
  <p:extLst>
    <p:ext uri="{EFAFB233-063F-42B5-8137-9DF3F51BA10A}">
      <p15:sldGuideLst xmlns:p15="http://schemas.microsoft.com/office/powerpoint/2012/main">
        <p15:guide id="7" pos="5120">
          <p15:clr>
            <a:srgbClr val="A4A3A4"/>
          </p15:clr>
        </p15:guide>
        <p15:guide id="8" orient="horz" pos="521" userDrawn="1">
          <p15:clr>
            <a:srgbClr val="A4A3A4"/>
          </p15:clr>
        </p15:guide>
        <p15:guide id="9" orient="horz" pos="431" userDrawn="1">
          <p15:clr>
            <a:srgbClr val="A4A3A4"/>
          </p15:clr>
        </p15:guide>
        <p15:guide id="10" orient="horz" pos="4490" userDrawn="1">
          <p15:clr>
            <a:srgbClr val="A4A3A4"/>
          </p15:clr>
        </p15:guide>
        <p15:guide id="11" orient="horz" pos="208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47AB37-616D-714F-485D-6B3E61E1F683}" name="Ravi Tulsiani" initials="RT" userId="S::ravi.tulsiani@simplilearn.com::241f6397-9641-434e-a98e-095052eb9cc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F93"/>
    <a:srgbClr val="93CF9F"/>
    <a:srgbClr val="729BA2"/>
    <a:srgbClr val="FFFFFF"/>
    <a:srgbClr val="28B2C7"/>
    <a:srgbClr val="9F7A4E"/>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EA3B0-A5EF-4BF4-B927-3E70C254D3E0}" v="240" dt="2023-12-01T06:32:42.507"/>
    <p1510:client id="{FC6D068B-6934-4B3F-B7FB-F5B66BE3C7AA}" v="14" vWet="16" dt="2023-11-30T07:51:47.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34" y="84"/>
      </p:cViewPr>
      <p:guideLst>
        <p:guide pos="5120"/>
        <p:guide orient="horz" pos="521"/>
        <p:guide orient="horz" pos="431"/>
        <p:guide orient="horz" pos="4490"/>
        <p:guide orient="horz" pos="20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microsoft.com/office/2018/10/relationships/authors" Targe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oshree Das" userId="54c09b02-0be9-4235-bf52-57d41bc9f90f" providerId="ADAL" clId="{FC6D068B-6934-4B3F-B7FB-F5B66BE3C7AA}"/>
    <pc:docChg chg="undo redo custSel delSld modSld">
      <pc:chgData name="Rajoshree Das" userId="54c09b02-0be9-4235-bf52-57d41bc9f90f" providerId="ADAL" clId="{FC6D068B-6934-4B3F-B7FB-F5B66BE3C7AA}" dt="2023-11-30T07:41:13.031" v="323" actId="120"/>
      <pc:docMkLst>
        <pc:docMk/>
      </pc:docMkLst>
      <pc:sldChg chg="modSp mod">
        <pc:chgData name="Rajoshree Das" userId="54c09b02-0be9-4235-bf52-57d41bc9f90f" providerId="ADAL" clId="{FC6D068B-6934-4B3F-B7FB-F5B66BE3C7AA}" dt="2023-11-28T07:11:21.187" v="5" actId="20577"/>
        <pc:sldMkLst>
          <pc:docMk/>
          <pc:sldMk cId="0" sldId="258"/>
        </pc:sldMkLst>
        <pc:spChg chg="mod">
          <ac:chgData name="Rajoshree Das" userId="54c09b02-0be9-4235-bf52-57d41bc9f90f" providerId="ADAL" clId="{FC6D068B-6934-4B3F-B7FB-F5B66BE3C7AA}" dt="2023-11-28T07:11:21.187" v="5" actId="20577"/>
          <ac:spMkLst>
            <pc:docMk/>
            <pc:sldMk cId="0" sldId="258"/>
            <ac:spMk id="680" creationId="{00000000-0000-0000-0000-000000000000}"/>
          </ac:spMkLst>
        </pc:spChg>
      </pc:sldChg>
      <pc:sldChg chg="modSp mod">
        <pc:chgData name="Rajoshree Das" userId="54c09b02-0be9-4235-bf52-57d41bc9f90f" providerId="ADAL" clId="{FC6D068B-6934-4B3F-B7FB-F5B66BE3C7AA}" dt="2023-11-30T07:39:49.572" v="320" actId="113"/>
        <pc:sldMkLst>
          <pc:docMk/>
          <pc:sldMk cId="0" sldId="259"/>
        </pc:sldMkLst>
        <pc:spChg chg="mod">
          <ac:chgData name="Rajoshree Das" userId="54c09b02-0be9-4235-bf52-57d41bc9f90f" providerId="ADAL" clId="{FC6D068B-6934-4B3F-B7FB-F5B66BE3C7AA}" dt="2023-11-30T07:39:49.572" v="320" actId="113"/>
          <ac:spMkLst>
            <pc:docMk/>
            <pc:sldMk cId="0" sldId="259"/>
            <ac:spMk id="689" creationId="{00000000-0000-0000-0000-000000000000}"/>
          </ac:spMkLst>
        </pc:spChg>
        <pc:spChg chg="mod">
          <ac:chgData name="Rajoshree Das" userId="54c09b02-0be9-4235-bf52-57d41bc9f90f" providerId="ADAL" clId="{FC6D068B-6934-4B3F-B7FB-F5B66BE3C7AA}" dt="2023-11-28T07:25:00.432" v="24" actId="20577"/>
          <ac:spMkLst>
            <pc:docMk/>
            <pc:sldMk cId="0" sldId="259"/>
            <ac:spMk id="690" creationId="{00000000-0000-0000-0000-000000000000}"/>
          </ac:spMkLst>
        </pc:spChg>
      </pc:sldChg>
      <pc:sldChg chg="modSp mod">
        <pc:chgData name="Rajoshree Das" userId="54c09b02-0be9-4235-bf52-57d41bc9f90f" providerId="ADAL" clId="{FC6D068B-6934-4B3F-B7FB-F5B66BE3C7AA}" dt="2023-11-28T20:34:49.690" v="287" actId="2"/>
        <pc:sldMkLst>
          <pc:docMk/>
          <pc:sldMk cId="0" sldId="269"/>
        </pc:sldMkLst>
        <pc:spChg chg="mod">
          <ac:chgData name="Rajoshree Das" userId="54c09b02-0be9-4235-bf52-57d41bc9f90f" providerId="ADAL" clId="{FC6D068B-6934-4B3F-B7FB-F5B66BE3C7AA}" dt="2023-11-28T20:34:49.690" v="287" actId="2"/>
          <ac:spMkLst>
            <pc:docMk/>
            <pc:sldMk cId="0" sldId="269"/>
            <ac:spMk id="834" creationId="{00000000-0000-0000-0000-000000000000}"/>
          </ac:spMkLst>
        </pc:spChg>
      </pc:sldChg>
      <pc:sldChg chg="modSp mod">
        <pc:chgData name="Rajoshree Das" userId="54c09b02-0be9-4235-bf52-57d41bc9f90f" providerId="ADAL" clId="{FC6D068B-6934-4B3F-B7FB-F5B66BE3C7AA}" dt="2023-11-28T09:29:17.482" v="28" actId="20577"/>
        <pc:sldMkLst>
          <pc:docMk/>
          <pc:sldMk cId="0" sldId="273"/>
        </pc:sldMkLst>
        <pc:spChg chg="mod">
          <ac:chgData name="Rajoshree Das" userId="54c09b02-0be9-4235-bf52-57d41bc9f90f" providerId="ADAL" clId="{FC6D068B-6934-4B3F-B7FB-F5B66BE3C7AA}" dt="2023-11-28T09:29:17.482" v="28" actId="20577"/>
          <ac:spMkLst>
            <pc:docMk/>
            <pc:sldMk cId="0" sldId="273"/>
            <ac:spMk id="937" creationId="{00000000-0000-0000-0000-000000000000}"/>
          </ac:spMkLst>
        </pc:spChg>
      </pc:sldChg>
      <pc:sldChg chg="modSp mod">
        <pc:chgData name="Rajoshree Das" userId="54c09b02-0be9-4235-bf52-57d41bc9f90f" providerId="ADAL" clId="{FC6D068B-6934-4B3F-B7FB-F5B66BE3C7AA}" dt="2023-11-28T20:34:32.668" v="263" actId="2"/>
        <pc:sldMkLst>
          <pc:docMk/>
          <pc:sldMk cId="2088061954" sldId="299"/>
        </pc:sldMkLst>
        <pc:spChg chg="mod">
          <ac:chgData name="Rajoshree Das" userId="54c09b02-0be9-4235-bf52-57d41bc9f90f" providerId="ADAL" clId="{FC6D068B-6934-4B3F-B7FB-F5B66BE3C7AA}" dt="2023-11-28T12:04:13.445" v="148" actId="20577"/>
          <ac:spMkLst>
            <pc:docMk/>
            <pc:sldMk cId="2088061954" sldId="299"/>
            <ac:spMk id="3" creationId="{CD42BE23-1FAC-A21E-93EE-ABA64A282574}"/>
          </ac:spMkLst>
        </pc:spChg>
        <pc:spChg chg="mod">
          <ac:chgData name="Rajoshree Das" userId="54c09b02-0be9-4235-bf52-57d41bc9f90f" providerId="ADAL" clId="{FC6D068B-6934-4B3F-B7FB-F5B66BE3C7AA}" dt="2023-11-28T20:34:32.668" v="263" actId="2"/>
          <ac:spMkLst>
            <pc:docMk/>
            <pc:sldMk cId="2088061954" sldId="299"/>
            <ac:spMk id="16" creationId="{38AE5591-116A-5AA0-96C8-77B257307970}"/>
          </ac:spMkLst>
        </pc:spChg>
      </pc:sldChg>
      <pc:sldChg chg="modSp mod">
        <pc:chgData name="Rajoshree Das" userId="54c09b02-0be9-4235-bf52-57d41bc9f90f" providerId="ADAL" clId="{FC6D068B-6934-4B3F-B7FB-F5B66BE3C7AA}" dt="2023-11-28T20:34:34.092" v="264" actId="2"/>
        <pc:sldMkLst>
          <pc:docMk/>
          <pc:sldMk cId="1496194429" sldId="300"/>
        </pc:sldMkLst>
        <pc:spChg chg="mod">
          <ac:chgData name="Rajoshree Das" userId="54c09b02-0be9-4235-bf52-57d41bc9f90f" providerId="ADAL" clId="{FC6D068B-6934-4B3F-B7FB-F5B66BE3C7AA}" dt="2023-11-28T20:34:34.092" v="264" actId="2"/>
          <ac:spMkLst>
            <pc:docMk/>
            <pc:sldMk cId="1496194429" sldId="300"/>
            <ac:spMk id="23" creationId="{B1BEC11E-691E-92DB-5363-9739226AF3CD}"/>
          </ac:spMkLst>
        </pc:spChg>
      </pc:sldChg>
      <pc:sldChg chg="modSp mod">
        <pc:chgData name="Rajoshree Das" userId="54c09b02-0be9-4235-bf52-57d41bc9f90f" providerId="ADAL" clId="{FC6D068B-6934-4B3F-B7FB-F5B66BE3C7AA}" dt="2023-11-28T12:10:09.764" v="162" actId="20577"/>
        <pc:sldMkLst>
          <pc:docMk/>
          <pc:sldMk cId="2926468859" sldId="301"/>
        </pc:sldMkLst>
        <pc:spChg chg="mod">
          <ac:chgData name="Rajoshree Das" userId="54c09b02-0be9-4235-bf52-57d41bc9f90f" providerId="ADAL" clId="{FC6D068B-6934-4B3F-B7FB-F5B66BE3C7AA}" dt="2023-11-28T12:10:09.764" v="162" actId="20577"/>
          <ac:spMkLst>
            <pc:docMk/>
            <pc:sldMk cId="2926468859" sldId="301"/>
            <ac:spMk id="2" creationId="{DE4062AA-D5C7-D28A-000D-6EC26840F376}"/>
          </ac:spMkLst>
        </pc:spChg>
      </pc:sldChg>
      <pc:sldChg chg="modSp mod">
        <pc:chgData name="Rajoshree Das" userId="54c09b02-0be9-4235-bf52-57d41bc9f90f" providerId="ADAL" clId="{FC6D068B-6934-4B3F-B7FB-F5B66BE3C7AA}" dt="2023-11-28T20:34:36.980" v="268" actId="2"/>
        <pc:sldMkLst>
          <pc:docMk/>
          <pc:sldMk cId="920344258" sldId="302"/>
        </pc:sldMkLst>
        <pc:spChg chg="mod">
          <ac:chgData name="Rajoshree Das" userId="54c09b02-0be9-4235-bf52-57d41bc9f90f" providerId="ADAL" clId="{FC6D068B-6934-4B3F-B7FB-F5B66BE3C7AA}" dt="2023-11-28T20:34:36.980" v="268" actId="2"/>
          <ac:spMkLst>
            <pc:docMk/>
            <pc:sldMk cId="920344258" sldId="302"/>
            <ac:spMk id="24" creationId="{FBC6F959-CEB9-3F5B-58C2-E9AB2A813803}"/>
          </ac:spMkLst>
        </pc:spChg>
      </pc:sldChg>
      <pc:sldChg chg="modSp mod">
        <pc:chgData name="Rajoshree Das" userId="54c09b02-0be9-4235-bf52-57d41bc9f90f" providerId="ADAL" clId="{FC6D068B-6934-4B3F-B7FB-F5B66BE3C7AA}" dt="2023-11-28T20:34:37.857" v="269" actId="2"/>
        <pc:sldMkLst>
          <pc:docMk/>
          <pc:sldMk cId="3787997212" sldId="303"/>
        </pc:sldMkLst>
        <pc:spChg chg="mod">
          <ac:chgData name="Rajoshree Das" userId="54c09b02-0be9-4235-bf52-57d41bc9f90f" providerId="ADAL" clId="{FC6D068B-6934-4B3F-B7FB-F5B66BE3C7AA}" dt="2023-11-28T20:34:37.857" v="269" actId="2"/>
          <ac:spMkLst>
            <pc:docMk/>
            <pc:sldMk cId="3787997212" sldId="303"/>
            <ac:spMk id="5" creationId="{B9AE200B-D689-E2FE-ABD5-286D43B8274C}"/>
          </ac:spMkLst>
        </pc:spChg>
        <pc:spChg chg="mod">
          <ac:chgData name="Rajoshree Das" userId="54c09b02-0be9-4235-bf52-57d41bc9f90f" providerId="ADAL" clId="{FC6D068B-6934-4B3F-B7FB-F5B66BE3C7AA}" dt="2023-11-28T12:12:13.491" v="177" actId="20577"/>
          <ac:spMkLst>
            <pc:docMk/>
            <pc:sldMk cId="3787997212" sldId="303"/>
            <ac:spMk id="7" creationId="{8D46EC13-093D-2E59-4AF0-7F27F81EBEDB}"/>
          </ac:spMkLst>
        </pc:spChg>
        <pc:spChg chg="mod">
          <ac:chgData name="Rajoshree Das" userId="54c09b02-0be9-4235-bf52-57d41bc9f90f" providerId="ADAL" clId="{FC6D068B-6934-4B3F-B7FB-F5B66BE3C7AA}" dt="2023-11-28T12:11:50.747" v="172" actId="20577"/>
          <ac:spMkLst>
            <pc:docMk/>
            <pc:sldMk cId="3787997212" sldId="303"/>
            <ac:spMk id="15" creationId="{4E13DC42-3E49-D9F6-4632-9A53344BAF4D}"/>
          </ac:spMkLst>
        </pc:spChg>
        <pc:spChg chg="mod">
          <ac:chgData name="Rajoshree Das" userId="54c09b02-0be9-4235-bf52-57d41bc9f90f" providerId="ADAL" clId="{FC6D068B-6934-4B3F-B7FB-F5B66BE3C7AA}" dt="2023-11-28T12:11:26.341" v="163" actId="20577"/>
          <ac:spMkLst>
            <pc:docMk/>
            <pc:sldMk cId="3787997212" sldId="303"/>
            <ac:spMk id="38" creationId="{3A987369-5B56-9E47-84AF-F020F7C64464}"/>
          </ac:spMkLst>
        </pc:spChg>
      </pc:sldChg>
      <pc:sldChg chg="modSp mod">
        <pc:chgData name="Rajoshree Das" userId="54c09b02-0be9-4235-bf52-57d41bc9f90f" providerId="ADAL" clId="{FC6D068B-6934-4B3F-B7FB-F5B66BE3C7AA}" dt="2023-11-28T20:34:40.526" v="273" actId="2"/>
        <pc:sldMkLst>
          <pc:docMk/>
          <pc:sldMk cId="690192636" sldId="304"/>
        </pc:sldMkLst>
        <pc:spChg chg="mod">
          <ac:chgData name="Rajoshree Das" userId="54c09b02-0be9-4235-bf52-57d41bc9f90f" providerId="ADAL" clId="{FC6D068B-6934-4B3F-B7FB-F5B66BE3C7AA}" dt="2023-11-28T20:34:40.526" v="273" actId="2"/>
          <ac:spMkLst>
            <pc:docMk/>
            <pc:sldMk cId="690192636" sldId="304"/>
            <ac:spMk id="7" creationId="{021D6F9C-600D-1593-A9FD-514B743D1ECC}"/>
          </ac:spMkLst>
        </pc:spChg>
        <pc:spChg chg="mod">
          <ac:chgData name="Rajoshree Das" userId="54c09b02-0be9-4235-bf52-57d41bc9f90f" providerId="ADAL" clId="{FC6D068B-6934-4B3F-B7FB-F5B66BE3C7AA}" dt="2023-11-28T20:34:39.255" v="271" actId="2"/>
          <ac:spMkLst>
            <pc:docMk/>
            <pc:sldMk cId="690192636" sldId="304"/>
            <ac:spMk id="29" creationId="{3F0424CD-6B8D-26F8-6916-E128C3CD41EA}"/>
          </ac:spMkLst>
        </pc:spChg>
      </pc:sldChg>
      <pc:sldChg chg="modSp mod">
        <pc:chgData name="Rajoshree Das" userId="54c09b02-0be9-4235-bf52-57d41bc9f90f" providerId="ADAL" clId="{FC6D068B-6934-4B3F-B7FB-F5B66BE3C7AA}" dt="2023-11-28T12:17:31.846" v="188" actId="20577"/>
        <pc:sldMkLst>
          <pc:docMk/>
          <pc:sldMk cId="1264081535" sldId="307"/>
        </pc:sldMkLst>
        <pc:spChg chg="mod">
          <ac:chgData name="Rajoshree Das" userId="54c09b02-0be9-4235-bf52-57d41bc9f90f" providerId="ADAL" clId="{FC6D068B-6934-4B3F-B7FB-F5B66BE3C7AA}" dt="2023-11-28T12:17:31.846" v="188" actId="20577"/>
          <ac:spMkLst>
            <pc:docMk/>
            <pc:sldMk cId="1264081535" sldId="307"/>
            <ac:spMk id="1144" creationId="{00000000-0000-0000-0000-000000000000}"/>
          </ac:spMkLst>
        </pc:spChg>
      </pc:sldChg>
      <pc:sldChg chg="modSp mod">
        <pc:chgData name="Rajoshree Das" userId="54c09b02-0be9-4235-bf52-57d41bc9f90f" providerId="ADAL" clId="{FC6D068B-6934-4B3F-B7FB-F5B66BE3C7AA}" dt="2023-11-28T20:34:42.434" v="276" actId="2"/>
        <pc:sldMkLst>
          <pc:docMk/>
          <pc:sldMk cId="374987293" sldId="308"/>
        </pc:sldMkLst>
        <pc:spChg chg="mod">
          <ac:chgData name="Rajoshree Das" userId="54c09b02-0be9-4235-bf52-57d41bc9f90f" providerId="ADAL" clId="{FC6D068B-6934-4B3F-B7FB-F5B66BE3C7AA}" dt="2023-11-28T20:21:16.545" v="192" actId="20577"/>
          <ac:spMkLst>
            <pc:docMk/>
            <pc:sldMk cId="374987293" sldId="308"/>
            <ac:spMk id="5" creationId="{F5FE3026-0795-DD1A-3E61-AD676ED4BBB2}"/>
          </ac:spMkLst>
        </pc:spChg>
        <pc:spChg chg="mod">
          <ac:chgData name="Rajoshree Das" userId="54c09b02-0be9-4235-bf52-57d41bc9f90f" providerId="ADAL" clId="{FC6D068B-6934-4B3F-B7FB-F5B66BE3C7AA}" dt="2023-11-28T20:34:42.434" v="276" actId="2"/>
          <ac:spMkLst>
            <pc:docMk/>
            <pc:sldMk cId="374987293" sldId="308"/>
            <ac:spMk id="7" creationId="{31588F76-1F87-3DCC-B0DF-2616D41279B2}"/>
          </ac:spMkLst>
        </pc:spChg>
      </pc:sldChg>
      <pc:sldChg chg="modSp mod">
        <pc:chgData name="Rajoshree Das" userId="54c09b02-0be9-4235-bf52-57d41bc9f90f" providerId="ADAL" clId="{FC6D068B-6934-4B3F-B7FB-F5B66BE3C7AA}" dt="2023-11-28T20:21:56.435" v="199" actId="20577"/>
        <pc:sldMkLst>
          <pc:docMk/>
          <pc:sldMk cId="187019518" sldId="309"/>
        </pc:sldMkLst>
        <pc:spChg chg="mod">
          <ac:chgData name="Rajoshree Das" userId="54c09b02-0be9-4235-bf52-57d41bc9f90f" providerId="ADAL" clId="{FC6D068B-6934-4B3F-B7FB-F5B66BE3C7AA}" dt="2023-11-28T20:21:56.435" v="199" actId="20577"/>
          <ac:spMkLst>
            <pc:docMk/>
            <pc:sldMk cId="187019518" sldId="309"/>
            <ac:spMk id="26" creationId="{0D57D4FC-E655-6083-63D8-C9AB75160F0C}"/>
          </ac:spMkLst>
        </pc:spChg>
      </pc:sldChg>
      <pc:sldChg chg="modSp mod">
        <pc:chgData name="Rajoshree Das" userId="54c09b02-0be9-4235-bf52-57d41bc9f90f" providerId="ADAL" clId="{FC6D068B-6934-4B3F-B7FB-F5B66BE3C7AA}" dt="2023-11-28T12:13:31.180" v="184" actId="20577"/>
        <pc:sldMkLst>
          <pc:docMk/>
          <pc:sldMk cId="0" sldId="311"/>
        </pc:sldMkLst>
        <pc:spChg chg="mod">
          <ac:chgData name="Rajoshree Das" userId="54c09b02-0be9-4235-bf52-57d41bc9f90f" providerId="ADAL" clId="{FC6D068B-6934-4B3F-B7FB-F5B66BE3C7AA}" dt="2023-11-28T12:13:31.180" v="184" actId="20577"/>
          <ac:spMkLst>
            <pc:docMk/>
            <pc:sldMk cId="0" sldId="311"/>
            <ac:spMk id="753" creationId="{00000000-0000-0000-0000-000000000000}"/>
          </ac:spMkLst>
        </pc:spChg>
      </pc:sldChg>
      <pc:sldChg chg="modSp mod">
        <pc:chgData name="Rajoshree Das" userId="54c09b02-0be9-4235-bf52-57d41bc9f90f" providerId="ADAL" clId="{FC6D068B-6934-4B3F-B7FB-F5B66BE3C7AA}" dt="2023-11-28T12:15:40.823" v="187" actId="20577"/>
        <pc:sldMkLst>
          <pc:docMk/>
          <pc:sldMk cId="2717124972" sldId="312"/>
        </pc:sldMkLst>
        <pc:spChg chg="mod">
          <ac:chgData name="Rajoshree Das" userId="54c09b02-0be9-4235-bf52-57d41bc9f90f" providerId="ADAL" clId="{FC6D068B-6934-4B3F-B7FB-F5B66BE3C7AA}" dt="2023-11-28T12:15:40.823" v="187" actId="20577"/>
          <ac:spMkLst>
            <pc:docMk/>
            <pc:sldMk cId="2717124972" sldId="312"/>
            <ac:spMk id="18" creationId="{BFA93252-6C0B-AF3B-B9F6-9CFFFFEABE7B}"/>
          </ac:spMkLst>
        </pc:spChg>
      </pc:sldChg>
      <pc:sldChg chg="modSp mod">
        <pc:chgData name="Rajoshree Das" userId="54c09b02-0be9-4235-bf52-57d41bc9f90f" providerId="ADAL" clId="{FC6D068B-6934-4B3F-B7FB-F5B66BE3C7AA}" dt="2023-11-28T20:34:41.572" v="275" actId="2"/>
        <pc:sldMkLst>
          <pc:docMk/>
          <pc:sldMk cId="952986272" sldId="315"/>
        </pc:sldMkLst>
        <pc:spChg chg="mod">
          <ac:chgData name="Rajoshree Das" userId="54c09b02-0be9-4235-bf52-57d41bc9f90f" providerId="ADAL" clId="{FC6D068B-6934-4B3F-B7FB-F5B66BE3C7AA}" dt="2023-11-28T20:34:40.955" v="274" actId="2"/>
          <ac:spMkLst>
            <pc:docMk/>
            <pc:sldMk cId="952986272" sldId="315"/>
            <ac:spMk id="5" creationId="{195965C9-4468-07EA-784D-385307FC1943}"/>
          </ac:spMkLst>
        </pc:spChg>
        <pc:spChg chg="mod">
          <ac:chgData name="Rajoshree Das" userId="54c09b02-0be9-4235-bf52-57d41bc9f90f" providerId="ADAL" clId="{FC6D068B-6934-4B3F-B7FB-F5B66BE3C7AA}" dt="2023-11-28T20:34:41.572" v="275" actId="2"/>
          <ac:spMkLst>
            <pc:docMk/>
            <pc:sldMk cId="952986272" sldId="315"/>
            <ac:spMk id="15" creationId="{1B1BE6D1-8099-B8E5-542A-F25E2EA09D13}"/>
          </ac:spMkLst>
        </pc:spChg>
      </pc:sldChg>
      <pc:sldChg chg="modSp mod">
        <pc:chgData name="Rajoshree Das" userId="54c09b02-0be9-4235-bf52-57d41bc9f90f" providerId="ADAL" clId="{FC6D068B-6934-4B3F-B7FB-F5B66BE3C7AA}" dt="2023-11-28T11:57:00.381" v="142" actId="20577"/>
        <pc:sldMkLst>
          <pc:docMk/>
          <pc:sldMk cId="1932084202" sldId="317"/>
        </pc:sldMkLst>
        <pc:spChg chg="mod">
          <ac:chgData name="Rajoshree Das" userId="54c09b02-0be9-4235-bf52-57d41bc9f90f" providerId="ADAL" clId="{FC6D068B-6934-4B3F-B7FB-F5B66BE3C7AA}" dt="2023-11-28T11:57:00.381" v="142" actId="20577"/>
          <ac:spMkLst>
            <pc:docMk/>
            <pc:sldMk cId="1932084202" sldId="317"/>
            <ac:spMk id="34" creationId="{E8CF1576-184F-68D5-5B12-16A5361AFBA8}"/>
          </ac:spMkLst>
        </pc:spChg>
      </pc:sldChg>
      <pc:sldChg chg="modSp mod">
        <pc:chgData name="Rajoshree Das" userId="54c09b02-0be9-4235-bf52-57d41bc9f90f" providerId="ADAL" clId="{FC6D068B-6934-4B3F-B7FB-F5B66BE3C7AA}" dt="2023-11-28T20:34:59.418" v="313" actId="2"/>
        <pc:sldMkLst>
          <pc:docMk/>
          <pc:sldMk cId="3836137140" sldId="319"/>
        </pc:sldMkLst>
        <pc:spChg chg="mod">
          <ac:chgData name="Rajoshree Das" userId="54c09b02-0be9-4235-bf52-57d41bc9f90f" providerId="ADAL" clId="{FC6D068B-6934-4B3F-B7FB-F5B66BE3C7AA}" dt="2023-11-28T20:34:58.247" v="308" actId="2"/>
          <ac:spMkLst>
            <pc:docMk/>
            <pc:sldMk cId="3836137140" sldId="319"/>
            <ac:spMk id="26" creationId="{E64277A8-31CB-1020-68A8-68B6AA26D58A}"/>
          </ac:spMkLst>
        </pc:spChg>
        <pc:spChg chg="mod">
          <ac:chgData name="Rajoshree Das" userId="54c09b02-0be9-4235-bf52-57d41bc9f90f" providerId="ADAL" clId="{FC6D068B-6934-4B3F-B7FB-F5B66BE3C7AA}" dt="2023-11-28T20:34:59.418" v="313" actId="2"/>
          <ac:spMkLst>
            <pc:docMk/>
            <pc:sldMk cId="3836137140" sldId="319"/>
            <ac:spMk id="35" creationId="{CF731D2D-59B8-63D3-058D-C2C90BFF0C86}"/>
          </ac:spMkLst>
        </pc:spChg>
      </pc:sldChg>
      <pc:sldChg chg="modSp mod">
        <pc:chgData name="Rajoshree Das" userId="54c09b02-0be9-4235-bf52-57d41bc9f90f" providerId="ADAL" clId="{FC6D068B-6934-4B3F-B7FB-F5B66BE3C7AA}" dt="2023-11-28T09:41:47.746" v="57" actId="20577"/>
        <pc:sldMkLst>
          <pc:docMk/>
          <pc:sldMk cId="0" sldId="320"/>
        </pc:sldMkLst>
        <pc:spChg chg="mod">
          <ac:chgData name="Rajoshree Das" userId="54c09b02-0be9-4235-bf52-57d41bc9f90f" providerId="ADAL" clId="{FC6D068B-6934-4B3F-B7FB-F5B66BE3C7AA}" dt="2023-11-28T09:41:30.169" v="56" actId="20577"/>
          <ac:spMkLst>
            <pc:docMk/>
            <pc:sldMk cId="0" sldId="320"/>
            <ac:spMk id="1303" creationId="{00000000-0000-0000-0000-000000000000}"/>
          </ac:spMkLst>
        </pc:spChg>
        <pc:spChg chg="mod">
          <ac:chgData name="Rajoshree Das" userId="54c09b02-0be9-4235-bf52-57d41bc9f90f" providerId="ADAL" clId="{FC6D068B-6934-4B3F-B7FB-F5B66BE3C7AA}" dt="2023-11-28T09:41:47.746" v="57" actId="20577"/>
          <ac:spMkLst>
            <pc:docMk/>
            <pc:sldMk cId="0" sldId="320"/>
            <ac:spMk id="1304" creationId="{00000000-0000-0000-0000-000000000000}"/>
          </ac:spMkLst>
        </pc:spChg>
      </pc:sldChg>
      <pc:sldChg chg="modSp mod">
        <pc:chgData name="Rajoshree Das" userId="54c09b02-0be9-4235-bf52-57d41bc9f90f" providerId="ADAL" clId="{FC6D068B-6934-4B3F-B7FB-F5B66BE3C7AA}" dt="2023-11-28T20:22:48.764" v="200" actId="20577"/>
        <pc:sldMkLst>
          <pc:docMk/>
          <pc:sldMk cId="4181787610" sldId="324"/>
        </pc:sldMkLst>
        <pc:spChg chg="mod">
          <ac:chgData name="Rajoshree Das" userId="54c09b02-0be9-4235-bf52-57d41bc9f90f" providerId="ADAL" clId="{FC6D068B-6934-4B3F-B7FB-F5B66BE3C7AA}" dt="2023-11-28T20:22:48.764" v="200" actId="20577"/>
          <ac:spMkLst>
            <pc:docMk/>
            <pc:sldMk cId="4181787610" sldId="324"/>
            <ac:spMk id="28" creationId="{6C19D543-BC67-0915-E429-CAB09D2CBC9F}"/>
          </ac:spMkLst>
        </pc:spChg>
      </pc:sldChg>
      <pc:sldChg chg="modSp mod">
        <pc:chgData name="Rajoshree Das" userId="54c09b02-0be9-4235-bf52-57d41bc9f90f" providerId="ADAL" clId="{FC6D068B-6934-4B3F-B7FB-F5B66BE3C7AA}" dt="2023-11-28T20:24:17.134" v="233" actId="20577"/>
        <pc:sldMkLst>
          <pc:docMk/>
          <pc:sldMk cId="3482310462" sldId="326"/>
        </pc:sldMkLst>
        <pc:spChg chg="mod">
          <ac:chgData name="Rajoshree Das" userId="54c09b02-0be9-4235-bf52-57d41bc9f90f" providerId="ADAL" clId="{FC6D068B-6934-4B3F-B7FB-F5B66BE3C7AA}" dt="2023-11-28T20:24:17.134" v="233" actId="20577"/>
          <ac:spMkLst>
            <pc:docMk/>
            <pc:sldMk cId="3482310462" sldId="326"/>
            <ac:spMk id="6" creationId="{EE561668-D4A3-7A16-2780-99F0F817962C}"/>
          </ac:spMkLst>
        </pc:spChg>
      </pc:sldChg>
      <pc:sldChg chg="modSp mod">
        <pc:chgData name="Rajoshree Das" userId="54c09b02-0be9-4235-bf52-57d41bc9f90f" providerId="ADAL" clId="{FC6D068B-6934-4B3F-B7FB-F5B66BE3C7AA}" dt="2023-11-28T20:24:34.133" v="239" actId="20577"/>
        <pc:sldMkLst>
          <pc:docMk/>
          <pc:sldMk cId="2565185675" sldId="327"/>
        </pc:sldMkLst>
        <pc:spChg chg="mod">
          <ac:chgData name="Rajoshree Das" userId="54c09b02-0be9-4235-bf52-57d41bc9f90f" providerId="ADAL" clId="{FC6D068B-6934-4B3F-B7FB-F5B66BE3C7AA}" dt="2023-11-28T20:24:34.133" v="239" actId="20577"/>
          <ac:spMkLst>
            <pc:docMk/>
            <pc:sldMk cId="2565185675" sldId="327"/>
            <ac:spMk id="26" creationId="{347BDF01-FBEF-EADF-0F72-AB734D2D11C5}"/>
          </ac:spMkLst>
        </pc:spChg>
      </pc:sldChg>
      <pc:sldChg chg="modSp mod">
        <pc:chgData name="Rajoshree Das" userId="54c09b02-0be9-4235-bf52-57d41bc9f90f" providerId="ADAL" clId="{FC6D068B-6934-4B3F-B7FB-F5B66BE3C7AA}" dt="2023-11-28T20:34:44.210" v="278" actId="2"/>
        <pc:sldMkLst>
          <pc:docMk/>
          <pc:sldMk cId="3780245285" sldId="328"/>
        </pc:sldMkLst>
        <pc:spChg chg="mod">
          <ac:chgData name="Rajoshree Das" userId="54c09b02-0be9-4235-bf52-57d41bc9f90f" providerId="ADAL" clId="{FC6D068B-6934-4B3F-B7FB-F5B66BE3C7AA}" dt="2023-11-28T20:34:43.123" v="277" actId="2"/>
          <ac:spMkLst>
            <pc:docMk/>
            <pc:sldMk cId="3780245285" sldId="328"/>
            <ac:spMk id="30" creationId="{550AF1BF-81AE-284B-7965-463C2869C40B}"/>
          </ac:spMkLst>
        </pc:spChg>
        <pc:spChg chg="mod">
          <ac:chgData name="Rajoshree Das" userId="54c09b02-0be9-4235-bf52-57d41bc9f90f" providerId="ADAL" clId="{FC6D068B-6934-4B3F-B7FB-F5B66BE3C7AA}" dt="2023-11-28T20:24:52.477" v="241" actId="20577"/>
          <ac:spMkLst>
            <pc:docMk/>
            <pc:sldMk cId="3780245285" sldId="328"/>
            <ac:spMk id="34" creationId="{1EFF3D78-B96A-8954-63C1-9B6261F7F9D3}"/>
          </ac:spMkLst>
        </pc:spChg>
        <pc:spChg chg="mod">
          <ac:chgData name="Rajoshree Das" userId="54c09b02-0be9-4235-bf52-57d41bc9f90f" providerId="ADAL" clId="{FC6D068B-6934-4B3F-B7FB-F5B66BE3C7AA}" dt="2023-11-28T20:34:44.210" v="278" actId="2"/>
          <ac:spMkLst>
            <pc:docMk/>
            <pc:sldMk cId="3780245285" sldId="328"/>
            <ac:spMk id="35" creationId="{7E6C45D4-14D5-82EF-8A79-6A09BF8AC14A}"/>
          </ac:spMkLst>
        </pc:spChg>
      </pc:sldChg>
      <pc:sldChg chg="modSp mod">
        <pc:chgData name="Rajoshree Das" userId="54c09b02-0be9-4235-bf52-57d41bc9f90f" providerId="ADAL" clId="{FC6D068B-6934-4B3F-B7FB-F5B66BE3C7AA}" dt="2023-11-28T20:34:45.087" v="279" actId="2"/>
        <pc:sldMkLst>
          <pc:docMk/>
          <pc:sldMk cId="2262017657" sldId="332"/>
        </pc:sldMkLst>
        <pc:spChg chg="mod">
          <ac:chgData name="Rajoshree Das" userId="54c09b02-0be9-4235-bf52-57d41bc9f90f" providerId="ADAL" clId="{FC6D068B-6934-4B3F-B7FB-F5B66BE3C7AA}" dt="2023-11-28T20:34:45.087" v="279" actId="2"/>
          <ac:spMkLst>
            <pc:docMk/>
            <pc:sldMk cId="2262017657" sldId="332"/>
            <ac:spMk id="25" creationId="{40F4D7A1-AE79-2CDB-F586-608779F6F04B}"/>
          </ac:spMkLst>
        </pc:spChg>
      </pc:sldChg>
      <pc:sldChg chg="modSp mod">
        <pc:chgData name="Rajoshree Das" userId="54c09b02-0be9-4235-bf52-57d41bc9f90f" providerId="ADAL" clId="{FC6D068B-6934-4B3F-B7FB-F5B66BE3C7AA}" dt="2023-11-28T20:29:05.655" v="249" actId="1076"/>
        <pc:sldMkLst>
          <pc:docMk/>
          <pc:sldMk cId="3972244303" sldId="333"/>
        </pc:sldMkLst>
        <pc:spChg chg="mod">
          <ac:chgData name="Rajoshree Das" userId="54c09b02-0be9-4235-bf52-57d41bc9f90f" providerId="ADAL" clId="{FC6D068B-6934-4B3F-B7FB-F5B66BE3C7AA}" dt="2023-11-28T20:26:20.721" v="243" actId="1076"/>
          <ac:spMkLst>
            <pc:docMk/>
            <pc:sldMk cId="3972244303" sldId="333"/>
            <ac:spMk id="3" creationId="{D6366734-A26A-B4E2-911A-0BF124BDA983}"/>
          </ac:spMkLst>
        </pc:spChg>
        <pc:spChg chg="mod">
          <ac:chgData name="Rajoshree Das" userId="54c09b02-0be9-4235-bf52-57d41bc9f90f" providerId="ADAL" clId="{FC6D068B-6934-4B3F-B7FB-F5B66BE3C7AA}" dt="2023-11-28T20:29:05.655" v="249" actId="1076"/>
          <ac:spMkLst>
            <pc:docMk/>
            <pc:sldMk cId="3972244303" sldId="333"/>
            <ac:spMk id="7" creationId="{55A4411A-CCA4-00ED-70C1-EE0A3B30DF1A}"/>
          </ac:spMkLst>
        </pc:spChg>
      </pc:sldChg>
      <pc:sldChg chg="modSp mod">
        <pc:chgData name="Rajoshree Das" userId="54c09b02-0be9-4235-bf52-57d41bc9f90f" providerId="ADAL" clId="{FC6D068B-6934-4B3F-B7FB-F5B66BE3C7AA}" dt="2023-11-28T20:34:45.984" v="280" actId="2"/>
        <pc:sldMkLst>
          <pc:docMk/>
          <pc:sldMk cId="873695007" sldId="337"/>
        </pc:sldMkLst>
        <pc:spChg chg="mod">
          <ac:chgData name="Rajoshree Das" userId="54c09b02-0be9-4235-bf52-57d41bc9f90f" providerId="ADAL" clId="{FC6D068B-6934-4B3F-B7FB-F5B66BE3C7AA}" dt="2023-11-28T20:34:45.984" v="280" actId="2"/>
          <ac:spMkLst>
            <pc:docMk/>
            <pc:sldMk cId="873695007" sldId="337"/>
            <ac:spMk id="53" creationId="{2A70A845-F717-036A-7A50-28E8AECB6E10}"/>
          </ac:spMkLst>
        </pc:spChg>
      </pc:sldChg>
      <pc:sldChg chg="del">
        <pc:chgData name="Rajoshree Das" userId="54c09b02-0be9-4235-bf52-57d41bc9f90f" providerId="ADAL" clId="{FC6D068B-6934-4B3F-B7FB-F5B66BE3C7AA}" dt="2023-11-30T06:56:39.405" v="315" actId="47"/>
        <pc:sldMkLst>
          <pc:docMk/>
          <pc:sldMk cId="0" sldId="344"/>
        </pc:sldMkLst>
      </pc:sldChg>
      <pc:sldChg chg="modSp mod">
        <pc:chgData name="Rajoshree Das" userId="54c09b02-0be9-4235-bf52-57d41bc9f90f" providerId="ADAL" clId="{FC6D068B-6934-4B3F-B7FB-F5B66BE3C7AA}" dt="2023-11-28T07:11:17.706" v="4" actId="20577"/>
        <pc:sldMkLst>
          <pc:docMk/>
          <pc:sldMk cId="1844547461" sldId="345"/>
        </pc:sldMkLst>
        <pc:spChg chg="mod">
          <ac:chgData name="Rajoshree Das" userId="54c09b02-0be9-4235-bf52-57d41bc9f90f" providerId="ADAL" clId="{FC6D068B-6934-4B3F-B7FB-F5B66BE3C7AA}" dt="2023-11-28T07:11:17.706" v="4" actId="20577"/>
          <ac:spMkLst>
            <pc:docMk/>
            <pc:sldMk cId="1844547461" sldId="345"/>
            <ac:spMk id="680" creationId="{00000000-0000-0000-0000-000000000000}"/>
          </ac:spMkLst>
        </pc:spChg>
      </pc:sldChg>
      <pc:sldChg chg="modSp mod">
        <pc:chgData name="Rajoshree Das" userId="54c09b02-0be9-4235-bf52-57d41bc9f90f" providerId="ADAL" clId="{FC6D068B-6934-4B3F-B7FB-F5B66BE3C7AA}" dt="2023-11-30T07:39:41.314" v="318" actId="113"/>
        <pc:sldMkLst>
          <pc:docMk/>
          <pc:sldMk cId="1906244924" sldId="346"/>
        </pc:sldMkLst>
        <pc:spChg chg="mod">
          <ac:chgData name="Rajoshree Das" userId="54c09b02-0be9-4235-bf52-57d41bc9f90f" providerId="ADAL" clId="{FC6D068B-6934-4B3F-B7FB-F5B66BE3C7AA}" dt="2023-11-30T07:39:39.277" v="317" actId="113"/>
          <ac:spMkLst>
            <pc:docMk/>
            <pc:sldMk cId="1906244924" sldId="346"/>
            <ac:spMk id="690" creationId="{00000000-0000-0000-0000-000000000000}"/>
          </ac:spMkLst>
        </pc:spChg>
        <pc:spChg chg="mod">
          <ac:chgData name="Rajoshree Das" userId="54c09b02-0be9-4235-bf52-57d41bc9f90f" providerId="ADAL" clId="{FC6D068B-6934-4B3F-B7FB-F5B66BE3C7AA}" dt="2023-11-30T07:39:41.314" v="318" actId="113"/>
          <ac:spMkLst>
            <pc:docMk/>
            <pc:sldMk cId="1906244924" sldId="346"/>
            <ac:spMk id="691" creationId="{00000000-0000-0000-0000-000000000000}"/>
          </ac:spMkLst>
        </pc:spChg>
      </pc:sldChg>
      <pc:sldChg chg="modSp mod">
        <pc:chgData name="Rajoshree Das" userId="54c09b02-0be9-4235-bf52-57d41bc9f90f" providerId="ADAL" clId="{FC6D068B-6934-4B3F-B7FB-F5B66BE3C7AA}" dt="2023-11-28T20:34:46.836" v="281" actId="2"/>
        <pc:sldMkLst>
          <pc:docMk/>
          <pc:sldMk cId="0" sldId="349"/>
        </pc:sldMkLst>
        <pc:spChg chg="mod">
          <ac:chgData name="Rajoshree Das" userId="54c09b02-0be9-4235-bf52-57d41bc9f90f" providerId="ADAL" clId="{FC6D068B-6934-4B3F-B7FB-F5B66BE3C7AA}" dt="2023-11-28T20:34:46.836" v="281" actId="2"/>
          <ac:spMkLst>
            <pc:docMk/>
            <pc:sldMk cId="0" sldId="349"/>
            <ac:spMk id="781" creationId="{00000000-0000-0000-0000-000000000000}"/>
          </ac:spMkLst>
        </pc:spChg>
      </pc:sldChg>
      <pc:sldChg chg="modSp mod">
        <pc:chgData name="Rajoshree Das" userId="54c09b02-0be9-4235-bf52-57d41bc9f90f" providerId="ADAL" clId="{FC6D068B-6934-4B3F-B7FB-F5B66BE3C7AA}" dt="2023-11-28T07:37:04.786" v="25" actId="20577"/>
        <pc:sldMkLst>
          <pc:docMk/>
          <pc:sldMk cId="0" sldId="351"/>
        </pc:sldMkLst>
        <pc:spChg chg="mod">
          <ac:chgData name="Rajoshree Das" userId="54c09b02-0be9-4235-bf52-57d41bc9f90f" providerId="ADAL" clId="{FC6D068B-6934-4B3F-B7FB-F5B66BE3C7AA}" dt="2023-11-28T07:37:04.786" v="25" actId="20577"/>
          <ac:spMkLst>
            <pc:docMk/>
            <pc:sldMk cId="0" sldId="351"/>
            <ac:spMk id="808" creationId="{00000000-0000-0000-0000-000000000000}"/>
          </ac:spMkLst>
        </pc:spChg>
      </pc:sldChg>
      <pc:sldChg chg="modSp mod">
        <pc:chgData name="Rajoshree Das" userId="54c09b02-0be9-4235-bf52-57d41bc9f90f" providerId="ADAL" clId="{FC6D068B-6934-4B3F-B7FB-F5B66BE3C7AA}" dt="2023-11-28T20:34:48.550" v="284" actId="2"/>
        <pc:sldMkLst>
          <pc:docMk/>
          <pc:sldMk cId="0" sldId="352"/>
        </pc:sldMkLst>
        <pc:spChg chg="mod">
          <ac:chgData name="Rajoshree Das" userId="54c09b02-0be9-4235-bf52-57d41bc9f90f" providerId="ADAL" clId="{FC6D068B-6934-4B3F-B7FB-F5B66BE3C7AA}" dt="2023-11-28T20:34:48.550" v="284" actId="2"/>
          <ac:spMkLst>
            <pc:docMk/>
            <pc:sldMk cId="0" sldId="352"/>
            <ac:spMk id="9" creationId="{A166A710-C7EE-C617-E179-ED973A5C7A4B}"/>
          </ac:spMkLst>
        </pc:spChg>
      </pc:sldChg>
      <pc:sldChg chg="modSp mod">
        <pc:chgData name="Rajoshree Das" userId="54c09b02-0be9-4235-bf52-57d41bc9f90f" providerId="ADAL" clId="{FC6D068B-6934-4B3F-B7FB-F5B66BE3C7AA}" dt="2023-11-28T09:28:18.398" v="26" actId="20577"/>
        <pc:sldMkLst>
          <pc:docMk/>
          <pc:sldMk cId="0" sldId="354"/>
        </pc:sldMkLst>
        <pc:spChg chg="mod">
          <ac:chgData name="Rajoshree Das" userId="54c09b02-0be9-4235-bf52-57d41bc9f90f" providerId="ADAL" clId="{FC6D068B-6934-4B3F-B7FB-F5B66BE3C7AA}" dt="2023-11-28T09:28:18.398" v="26" actId="20577"/>
          <ac:spMkLst>
            <pc:docMk/>
            <pc:sldMk cId="0" sldId="354"/>
            <ac:spMk id="875" creationId="{00000000-0000-0000-0000-000000000000}"/>
          </ac:spMkLst>
        </pc:spChg>
      </pc:sldChg>
      <pc:sldChg chg="modSp mod">
        <pc:chgData name="Rajoshree Das" userId="54c09b02-0be9-4235-bf52-57d41bc9f90f" providerId="ADAL" clId="{FC6D068B-6934-4B3F-B7FB-F5B66BE3C7AA}" dt="2023-11-30T07:41:13.031" v="323" actId="120"/>
        <pc:sldMkLst>
          <pc:docMk/>
          <pc:sldMk cId="3951784669" sldId="426"/>
        </pc:sldMkLst>
        <pc:spChg chg="mod">
          <ac:chgData name="Rajoshree Das" userId="54c09b02-0be9-4235-bf52-57d41bc9f90f" providerId="ADAL" clId="{FC6D068B-6934-4B3F-B7FB-F5B66BE3C7AA}" dt="2023-11-30T07:41:13.031" v="323" actId="120"/>
          <ac:spMkLst>
            <pc:docMk/>
            <pc:sldMk cId="3951784669" sldId="426"/>
            <ac:spMk id="16" creationId="{8082FB29-73D1-2093-CFAE-46E68BB4732E}"/>
          </ac:spMkLst>
        </pc:spChg>
        <pc:spChg chg="mod">
          <ac:chgData name="Rajoshree Das" userId="54c09b02-0be9-4235-bf52-57d41bc9f90f" providerId="ADAL" clId="{FC6D068B-6934-4B3F-B7FB-F5B66BE3C7AA}" dt="2023-11-28T20:29:30.141" v="257" actId="20577"/>
          <ac:spMkLst>
            <pc:docMk/>
            <pc:sldMk cId="3951784669" sldId="426"/>
            <ac:spMk id="18" creationId="{21AA94A5-368D-7CA0-1759-830A7F360ED7}"/>
          </ac:spMkLst>
        </pc:spChg>
        <pc:spChg chg="mod">
          <ac:chgData name="Rajoshree Das" userId="54c09b02-0be9-4235-bf52-57d41bc9f90f" providerId="ADAL" clId="{FC6D068B-6934-4B3F-B7FB-F5B66BE3C7AA}" dt="2023-11-28T20:30:12.448" v="261" actId="20577"/>
          <ac:spMkLst>
            <pc:docMk/>
            <pc:sldMk cId="3951784669" sldId="426"/>
            <ac:spMk id="21" creationId="{A0615693-893A-0301-3DE5-CA686B02F6D7}"/>
          </ac:spMkLst>
        </pc:spChg>
      </pc:sldChg>
      <pc:sldChg chg="addSp delSp modSp mod">
        <pc:chgData name="Rajoshree Das" userId="54c09b02-0be9-4235-bf52-57d41bc9f90f" providerId="ADAL" clId="{FC6D068B-6934-4B3F-B7FB-F5B66BE3C7AA}" dt="2023-11-28T09:37:59.851" v="45" actId="20577"/>
        <pc:sldMkLst>
          <pc:docMk/>
          <pc:sldMk cId="3452574334" sldId="427"/>
        </pc:sldMkLst>
        <pc:spChg chg="mod">
          <ac:chgData name="Rajoshree Das" userId="54c09b02-0be9-4235-bf52-57d41bc9f90f" providerId="ADAL" clId="{FC6D068B-6934-4B3F-B7FB-F5B66BE3C7AA}" dt="2023-11-28T09:37:59.851" v="45" actId="20577"/>
          <ac:spMkLst>
            <pc:docMk/>
            <pc:sldMk cId="3452574334" sldId="427"/>
            <ac:spMk id="36" creationId="{56B1A145-888E-8F54-D077-BE3DC013A5F4}"/>
          </ac:spMkLst>
        </pc:spChg>
        <pc:grpChg chg="add del">
          <ac:chgData name="Rajoshree Das" userId="54c09b02-0be9-4235-bf52-57d41bc9f90f" providerId="ADAL" clId="{FC6D068B-6934-4B3F-B7FB-F5B66BE3C7AA}" dt="2023-11-28T09:37:14.141" v="30" actId="478"/>
          <ac:grpSpMkLst>
            <pc:docMk/>
            <pc:sldMk cId="3452574334" sldId="427"/>
            <ac:grpSpMk id="32" creationId="{52D3B8BD-EDF9-3E90-01AC-408CB796D8C4}"/>
          </ac:grpSpMkLst>
        </pc:grpChg>
      </pc:sldChg>
      <pc:sldChg chg="modSp mod">
        <pc:chgData name="Rajoshree Das" userId="54c09b02-0be9-4235-bf52-57d41bc9f90f" providerId="ADAL" clId="{FC6D068B-6934-4B3F-B7FB-F5B66BE3C7AA}" dt="2023-11-28T09:40:20.277" v="51" actId="20577"/>
        <pc:sldMkLst>
          <pc:docMk/>
          <pc:sldMk cId="2539251012" sldId="430"/>
        </pc:sldMkLst>
        <pc:spChg chg="mod">
          <ac:chgData name="Rajoshree Das" userId="54c09b02-0be9-4235-bf52-57d41bc9f90f" providerId="ADAL" clId="{FC6D068B-6934-4B3F-B7FB-F5B66BE3C7AA}" dt="2023-11-28T09:40:20.277" v="51" actId="20577"/>
          <ac:spMkLst>
            <pc:docMk/>
            <pc:sldMk cId="2539251012" sldId="430"/>
            <ac:spMk id="9" creationId="{E45385D9-C1F3-E55A-0E06-C168CC4C17F3}"/>
          </ac:spMkLst>
        </pc:spChg>
        <pc:spChg chg="mod">
          <ac:chgData name="Rajoshree Das" userId="54c09b02-0be9-4235-bf52-57d41bc9f90f" providerId="ADAL" clId="{FC6D068B-6934-4B3F-B7FB-F5B66BE3C7AA}" dt="2023-11-28T09:40:03.481" v="46" actId="20577"/>
          <ac:spMkLst>
            <pc:docMk/>
            <pc:sldMk cId="2539251012" sldId="430"/>
            <ac:spMk id="17" creationId="{F0FD0185-5D71-D57C-4305-D0F5D3AFF1DA}"/>
          </ac:spMkLst>
        </pc:spChg>
      </pc:sldChg>
      <pc:sldChg chg="modSp mod">
        <pc:chgData name="Rajoshree Das" userId="54c09b02-0be9-4235-bf52-57d41bc9f90f" providerId="ADAL" clId="{FC6D068B-6934-4B3F-B7FB-F5B66BE3C7AA}" dt="2023-11-28T10:27:41.761" v="62" actId="20577"/>
        <pc:sldMkLst>
          <pc:docMk/>
          <pc:sldMk cId="2618752155" sldId="434"/>
        </pc:sldMkLst>
        <pc:spChg chg="mod">
          <ac:chgData name="Rajoshree Das" userId="54c09b02-0be9-4235-bf52-57d41bc9f90f" providerId="ADAL" clId="{FC6D068B-6934-4B3F-B7FB-F5B66BE3C7AA}" dt="2023-11-28T09:44:00.270" v="58" actId="120"/>
          <ac:spMkLst>
            <pc:docMk/>
            <pc:sldMk cId="2618752155" sldId="434"/>
            <ac:spMk id="25" creationId="{1A8DA6BC-A754-29AC-6F4C-DB585DE4022D}"/>
          </ac:spMkLst>
        </pc:spChg>
        <pc:spChg chg="mod">
          <ac:chgData name="Rajoshree Das" userId="54c09b02-0be9-4235-bf52-57d41bc9f90f" providerId="ADAL" clId="{FC6D068B-6934-4B3F-B7FB-F5B66BE3C7AA}" dt="2023-11-28T10:27:41.761" v="62" actId="20577"/>
          <ac:spMkLst>
            <pc:docMk/>
            <pc:sldMk cId="2618752155" sldId="434"/>
            <ac:spMk id="30" creationId="{94719064-A438-2245-036E-775D2DF2EB35}"/>
          </ac:spMkLst>
        </pc:spChg>
        <pc:spChg chg="mod">
          <ac:chgData name="Rajoshree Das" userId="54c09b02-0be9-4235-bf52-57d41bc9f90f" providerId="ADAL" clId="{FC6D068B-6934-4B3F-B7FB-F5B66BE3C7AA}" dt="2023-11-28T09:44:06.613" v="60" actId="120"/>
          <ac:spMkLst>
            <pc:docMk/>
            <pc:sldMk cId="2618752155" sldId="434"/>
            <ac:spMk id="35" creationId="{B1BBE522-EFD6-9431-811D-DAEBB0DCF92C}"/>
          </ac:spMkLst>
        </pc:spChg>
      </pc:sldChg>
      <pc:sldChg chg="modSp mod">
        <pc:chgData name="Rajoshree Das" userId="54c09b02-0be9-4235-bf52-57d41bc9f90f" providerId="ADAL" clId="{FC6D068B-6934-4B3F-B7FB-F5B66BE3C7AA}" dt="2023-11-28T09:44:23.211" v="61" actId="20577"/>
        <pc:sldMkLst>
          <pc:docMk/>
          <pc:sldMk cId="2944806192" sldId="435"/>
        </pc:sldMkLst>
        <pc:spChg chg="mod">
          <ac:chgData name="Rajoshree Das" userId="54c09b02-0be9-4235-bf52-57d41bc9f90f" providerId="ADAL" clId="{FC6D068B-6934-4B3F-B7FB-F5B66BE3C7AA}" dt="2023-11-28T09:44:23.211" v="61" actId="20577"/>
          <ac:spMkLst>
            <pc:docMk/>
            <pc:sldMk cId="2944806192" sldId="435"/>
            <ac:spMk id="6" creationId="{8A75A560-44A6-D55F-CC3F-A3265B725764}"/>
          </ac:spMkLst>
        </pc:spChg>
      </pc:sldChg>
      <pc:sldChg chg="modSp mod">
        <pc:chgData name="Rajoshree Das" userId="54c09b02-0be9-4235-bf52-57d41bc9f90f" providerId="ADAL" clId="{FC6D068B-6934-4B3F-B7FB-F5B66BE3C7AA}" dt="2023-11-28T20:34:50.999" v="290" actId="2"/>
        <pc:sldMkLst>
          <pc:docMk/>
          <pc:sldMk cId="0" sldId="545"/>
        </pc:sldMkLst>
        <pc:spChg chg="mod">
          <ac:chgData name="Rajoshree Das" userId="54c09b02-0be9-4235-bf52-57d41bc9f90f" providerId="ADAL" clId="{FC6D068B-6934-4B3F-B7FB-F5B66BE3C7AA}" dt="2023-11-28T20:34:50.999" v="290" actId="2"/>
          <ac:spMkLst>
            <pc:docMk/>
            <pc:sldMk cId="0" sldId="545"/>
            <ac:spMk id="1012" creationId="{00000000-0000-0000-0000-000000000000}"/>
          </ac:spMkLst>
        </pc:spChg>
        <pc:spChg chg="mod">
          <ac:chgData name="Rajoshree Das" userId="54c09b02-0be9-4235-bf52-57d41bc9f90f" providerId="ADAL" clId="{FC6D068B-6934-4B3F-B7FB-F5B66BE3C7AA}" dt="2023-11-28T11:27:40.347" v="63" actId="20577"/>
          <ac:spMkLst>
            <pc:docMk/>
            <pc:sldMk cId="0" sldId="545"/>
            <ac:spMk id="1013" creationId="{00000000-0000-0000-0000-000000000000}"/>
          </ac:spMkLst>
        </pc:spChg>
      </pc:sldChg>
      <pc:sldChg chg="modSp mod">
        <pc:chgData name="Rajoshree Das" userId="54c09b02-0be9-4235-bf52-57d41bc9f90f" providerId="ADAL" clId="{FC6D068B-6934-4B3F-B7FB-F5B66BE3C7AA}" dt="2023-11-28T11:28:28.756" v="68" actId="20577"/>
        <pc:sldMkLst>
          <pc:docMk/>
          <pc:sldMk cId="0" sldId="548"/>
        </pc:sldMkLst>
        <pc:spChg chg="mod">
          <ac:chgData name="Rajoshree Das" userId="54c09b02-0be9-4235-bf52-57d41bc9f90f" providerId="ADAL" clId="{FC6D068B-6934-4B3F-B7FB-F5B66BE3C7AA}" dt="2023-11-28T11:28:28.756" v="68" actId="20577"/>
          <ac:spMkLst>
            <pc:docMk/>
            <pc:sldMk cId="0" sldId="548"/>
            <ac:spMk id="1042" creationId="{00000000-0000-0000-0000-000000000000}"/>
          </ac:spMkLst>
        </pc:spChg>
      </pc:sldChg>
      <pc:sldChg chg="modSp mod">
        <pc:chgData name="Rajoshree Das" userId="54c09b02-0be9-4235-bf52-57d41bc9f90f" providerId="ADAL" clId="{FC6D068B-6934-4B3F-B7FB-F5B66BE3C7AA}" dt="2023-11-28T11:28:46.691" v="73" actId="20577"/>
        <pc:sldMkLst>
          <pc:docMk/>
          <pc:sldMk cId="0" sldId="549"/>
        </pc:sldMkLst>
        <pc:spChg chg="mod">
          <ac:chgData name="Rajoshree Das" userId="54c09b02-0be9-4235-bf52-57d41bc9f90f" providerId="ADAL" clId="{FC6D068B-6934-4B3F-B7FB-F5B66BE3C7AA}" dt="2023-11-28T11:28:46.691" v="73" actId="20577"/>
          <ac:spMkLst>
            <pc:docMk/>
            <pc:sldMk cId="0" sldId="549"/>
            <ac:spMk id="1059" creationId="{00000000-0000-0000-0000-000000000000}"/>
          </ac:spMkLst>
        </pc:spChg>
      </pc:sldChg>
      <pc:sldChg chg="modSp mod">
        <pc:chgData name="Rajoshree Das" userId="54c09b02-0be9-4235-bf52-57d41bc9f90f" providerId="ADAL" clId="{FC6D068B-6934-4B3F-B7FB-F5B66BE3C7AA}" dt="2023-11-28T20:34:52.073" v="292" actId="2"/>
        <pc:sldMkLst>
          <pc:docMk/>
          <pc:sldMk cId="0" sldId="551"/>
        </pc:sldMkLst>
        <pc:spChg chg="mod">
          <ac:chgData name="Rajoshree Das" userId="54c09b02-0be9-4235-bf52-57d41bc9f90f" providerId="ADAL" clId="{FC6D068B-6934-4B3F-B7FB-F5B66BE3C7AA}" dt="2023-11-28T20:34:52.073" v="292" actId="2"/>
          <ac:spMkLst>
            <pc:docMk/>
            <pc:sldMk cId="0" sldId="551"/>
            <ac:spMk id="1088" creationId="{00000000-0000-0000-0000-000000000000}"/>
          </ac:spMkLst>
        </pc:spChg>
      </pc:sldChg>
      <pc:sldChg chg="modSp mod">
        <pc:chgData name="Rajoshree Das" userId="54c09b02-0be9-4235-bf52-57d41bc9f90f" providerId="ADAL" clId="{FC6D068B-6934-4B3F-B7FB-F5B66BE3C7AA}" dt="2023-11-28T11:48:05.098" v="137" actId="20577"/>
        <pc:sldMkLst>
          <pc:docMk/>
          <pc:sldMk cId="0" sldId="552"/>
        </pc:sldMkLst>
        <pc:spChg chg="mod">
          <ac:chgData name="Rajoshree Das" userId="54c09b02-0be9-4235-bf52-57d41bc9f90f" providerId="ADAL" clId="{FC6D068B-6934-4B3F-B7FB-F5B66BE3C7AA}" dt="2023-11-28T11:43:43.485" v="123" actId="20577"/>
          <ac:spMkLst>
            <pc:docMk/>
            <pc:sldMk cId="0" sldId="552"/>
            <ac:spMk id="1109" creationId="{00000000-0000-0000-0000-000000000000}"/>
          </ac:spMkLst>
        </pc:spChg>
        <pc:spChg chg="mod">
          <ac:chgData name="Rajoshree Das" userId="54c09b02-0be9-4235-bf52-57d41bc9f90f" providerId="ADAL" clId="{FC6D068B-6934-4B3F-B7FB-F5B66BE3C7AA}" dt="2023-11-28T11:48:05.098" v="137" actId="20577"/>
          <ac:spMkLst>
            <pc:docMk/>
            <pc:sldMk cId="0" sldId="552"/>
            <ac:spMk id="1111" creationId="{00000000-0000-0000-0000-000000000000}"/>
          </ac:spMkLst>
        </pc:spChg>
      </pc:sldChg>
      <pc:sldChg chg="modSp mod">
        <pc:chgData name="Rajoshree Das" userId="54c09b02-0be9-4235-bf52-57d41bc9f90f" providerId="ADAL" clId="{FC6D068B-6934-4B3F-B7FB-F5B66BE3C7AA}" dt="2023-11-28T20:34:54.261" v="296" actId="2"/>
        <pc:sldMkLst>
          <pc:docMk/>
          <pc:sldMk cId="1349779313" sldId="553"/>
        </pc:sldMkLst>
        <pc:spChg chg="mod">
          <ac:chgData name="Rajoshree Das" userId="54c09b02-0be9-4235-bf52-57d41bc9f90f" providerId="ADAL" clId="{FC6D068B-6934-4B3F-B7FB-F5B66BE3C7AA}" dt="2023-11-28T20:34:53.763" v="295" actId="2"/>
          <ac:spMkLst>
            <pc:docMk/>
            <pc:sldMk cId="1349779313" sldId="553"/>
            <ac:spMk id="1124" creationId="{00000000-0000-0000-0000-000000000000}"/>
          </ac:spMkLst>
        </pc:spChg>
        <pc:spChg chg="mod">
          <ac:chgData name="Rajoshree Das" userId="54c09b02-0be9-4235-bf52-57d41bc9f90f" providerId="ADAL" clId="{FC6D068B-6934-4B3F-B7FB-F5B66BE3C7AA}" dt="2023-11-28T20:34:54.261" v="296" actId="2"/>
          <ac:spMkLst>
            <pc:docMk/>
            <pc:sldMk cId="1349779313" sldId="553"/>
            <ac:spMk id="1125" creationId="{00000000-0000-0000-0000-000000000000}"/>
          </ac:spMkLst>
        </pc:spChg>
      </pc:sldChg>
      <pc:sldChg chg="modSp mod">
        <pc:chgData name="Rajoshree Das" userId="54c09b02-0be9-4235-bf52-57d41bc9f90f" providerId="ADAL" clId="{FC6D068B-6934-4B3F-B7FB-F5B66BE3C7AA}" dt="2023-11-28T11:55:16.346" v="140" actId="20577"/>
        <pc:sldMkLst>
          <pc:docMk/>
          <pc:sldMk cId="0" sldId="556"/>
        </pc:sldMkLst>
        <pc:spChg chg="mod">
          <ac:chgData name="Rajoshree Das" userId="54c09b02-0be9-4235-bf52-57d41bc9f90f" providerId="ADAL" clId="{FC6D068B-6934-4B3F-B7FB-F5B66BE3C7AA}" dt="2023-11-28T11:55:16.346" v="140" actId="20577"/>
          <ac:spMkLst>
            <pc:docMk/>
            <pc:sldMk cId="0" sldId="556"/>
            <ac:spMk id="2" creationId="{628291E5-8BE3-C2ED-5011-23CAD1879777}"/>
          </ac:spMkLst>
        </pc:spChg>
      </pc:sldChg>
      <pc:sldChg chg="modSp mod">
        <pc:chgData name="Rajoshree Das" userId="54c09b02-0be9-4235-bf52-57d41bc9f90f" providerId="ADAL" clId="{FC6D068B-6934-4B3F-B7FB-F5B66BE3C7AA}" dt="2023-11-28T20:34:56.452" v="302" actId="2"/>
        <pc:sldMkLst>
          <pc:docMk/>
          <pc:sldMk cId="0" sldId="557"/>
        </pc:sldMkLst>
        <pc:spChg chg="mod">
          <ac:chgData name="Rajoshree Das" userId="54c09b02-0be9-4235-bf52-57d41bc9f90f" providerId="ADAL" clId="{FC6D068B-6934-4B3F-B7FB-F5B66BE3C7AA}" dt="2023-11-28T20:34:56.452" v="302" actId="2"/>
          <ac:spMkLst>
            <pc:docMk/>
            <pc:sldMk cId="0" sldId="557"/>
            <ac:spMk id="1174" creationId="{00000000-0000-0000-0000-000000000000}"/>
          </ac:spMkLst>
        </pc:spChg>
      </pc:sldChg>
      <pc:sldChg chg="modSp mod">
        <pc:chgData name="Rajoshree Das" userId="54c09b02-0be9-4235-bf52-57d41bc9f90f" providerId="ADAL" clId="{FC6D068B-6934-4B3F-B7FB-F5B66BE3C7AA}" dt="2023-11-28T20:33:18.681" v="262" actId="20577"/>
        <pc:sldMkLst>
          <pc:docMk/>
          <pc:sldMk cId="3408420471" sldId="574"/>
        </pc:sldMkLst>
        <pc:spChg chg="mod">
          <ac:chgData name="Rajoshree Das" userId="54c09b02-0be9-4235-bf52-57d41bc9f90f" providerId="ADAL" clId="{FC6D068B-6934-4B3F-B7FB-F5B66BE3C7AA}" dt="2023-11-28T20:33:18.681" v="262" actId="20577"/>
          <ac:spMkLst>
            <pc:docMk/>
            <pc:sldMk cId="3408420471" sldId="574"/>
            <ac:spMk id="17" creationId="{67692187-151B-2CBB-FC4A-DE984A6AD906}"/>
          </ac:spMkLst>
        </pc:spChg>
      </pc:sldChg>
      <pc:sldChg chg="modSp mod">
        <pc:chgData name="Rajoshree Das" userId="54c09b02-0be9-4235-bf52-57d41bc9f90f" providerId="ADAL" clId="{FC6D068B-6934-4B3F-B7FB-F5B66BE3C7AA}" dt="2023-11-28T20:35:06.747" v="314" actId="20577"/>
        <pc:sldMkLst>
          <pc:docMk/>
          <pc:sldMk cId="2367922339" sldId="575"/>
        </pc:sldMkLst>
        <pc:spChg chg="mod">
          <ac:chgData name="Rajoshree Das" userId="54c09b02-0be9-4235-bf52-57d41bc9f90f" providerId="ADAL" clId="{FC6D068B-6934-4B3F-B7FB-F5B66BE3C7AA}" dt="2023-11-28T20:35:06.747" v="314" actId="20577"/>
          <ac:spMkLst>
            <pc:docMk/>
            <pc:sldMk cId="2367922339" sldId="575"/>
            <ac:spMk id="10" creationId="{BE54B731-C0E3-7B7F-B29D-1E409C4AA0AE}"/>
          </ac:spMkLst>
        </pc:spChg>
      </pc:sldChg>
    </pc:docChg>
  </pc:docChgLst>
  <pc:docChgLst>
    <pc:chgData name="Priti Thadani" userId="08e62f65-721a-4b70-b463-6eb795cfef97" providerId="ADAL" clId="{E04EA3B0-A5EF-4BF4-B927-3E70C254D3E0}"/>
    <pc:docChg chg="undo custSel addSld modSld sldOrd">
      <pc:chgData name="Priti Thadani" userId="08e62f65-721a-4b70-b463-6eb795cfef97" providerId="ADAL" clId="{E04EA3B0-A5EF-4BF4-B927-3E70C254D3E0}" dt="2023-12-01T07:05:14.004" v="1843" actId="20577"/>
      <pc:docMkLst>
        <pc:docMk/>
      </pc:docMkLst>
      <pc:sldChg chg="ord">
        <pc:chgData name="Priti Thadani" userId="08e62f65-721a-4b70-b463-6eb795cfef97" providerId="ADAL" clId="{E04EA3B0-A5EF-4BF4-B927-3E70C254D3E0}" dt="2023-11-30T07:36:00.484" v="592"/>
        <pc:sldMkLst>
          <pc:docMk/>
          <pc:sldMk cId="0" sldId="257"/>
        </pc:sldMkLst>
      </pc:sldChg>
      <pc:sldChg chg="modSp mod">
        <pc:chgData name="Priti Thadani" userId="08e62f65-721a-4b70-b463-6eb795cfef97" providerId="ADAL" clId="{E04EA3B0-A5EF-4BF4-B927-3E70C254D3E0}" dt="2023-11-30T07:51:58.984" v="612" actId="113"/>
        <pc:sldMkLst>
          <pc:docMk/>
          <pc:sldMk cId="0" sldId="259"/>
        </pc:sldMkLst>
        <pc:spChg chg="mod">
          <ac:chgData name="Priti Thadani" userId="08e62f65-721a-4b70-b463-6eb795cfef97" providerId="ADAL" clId="{E04EA3B0-A5EF-4BF4-B927-3E70C254D3E0}" dt="2023-11-30T07:51:58.984" v="612" actId="113"/>
          <ac:spMkLst>
            <pc:docMk/>
            <pc:sldMk cId="0" sldId="259"/>
            <ac:spMk id="689" creationId="{00000000-0000-0000-0000-000000000000}"/>
          </ac:spMkLst>
        </pc:spChg>
      </pc:sldChg>
      <pc:sldChg chg="modSp mod">
        <pc:chgData name="Priti Thadani" userId="08e62f65-721a-4b70-b463-6eb795cfef97" providerId="ADAL" clId="{E04EA3B0-A5EF-4BF4-B927-3E70C254D3E0}" dt="2023-11-30T03:33:35.239" v="366" actId="20577"/>
        <pc:sldMkLst>
          <pc:docMk/>
          <pc:sldMk cId="0" sldId="261"/>
        </pc:sldMkLst>
        <pc:spChg chg="mod">
          <ac:chgData name="Priti Thadani" userId="08e62f65-721a-4b70-b463-6eb795cfef97" providerId="ADAL" clId="{E04EA3B0-A5EF-4BF4-B927-3E70C254D3E0}" dt="2023-11-30T03:33:35.239" v="366" actId="20577"/>
          <ac:spMkLst>
            <pc:docMk/>
            <pc:sldMk cId="0" sldId="261"/>
            <ac:spMk id="705" creationId="{00000000-0000-0000-0000-000000000000}"/>
          </ac:spMkLst>
        </pc:spChg>
      </pc:sldChg>
      <pc:sldChg chg="modSp mod">
        <pc:chgData name="Priti Thadani" userId="08e62f65-721a-4b70-b463-6eb795cfef97" providerId="ADAL" clId="{E04EA3B0-A5EF-4BF4-B927-3E70C254D3E0}" dt="2023-11-30T03:35:49.884" v="388" actId="20577"/>
        <pc:sldMkLst>
          <pc:docMk/>
          <pc:sldMk cId="1496194429" sldId="300"/>
        </pc:sldMkLst>
        <pc:spChg chg="mod">
          <ac:chgData name="Priti Thadani" userId="08e62f65-721a-4b70-b463-6eb795cfef97" providerId="ADAL" clId="{E04EA3B0-A5EF-4BF4-B927-3E70C254D3E0}" dt="2023-11-30T03:35:49.884" v="388" actId="20577"/>
          <ac:spMkLst>
            <pc:docMk/>
            <pc:sldMk cId="1496194429" sldId="300"/>
            <ac:spMk id="23" creationId="{B1BEC11E-691E-92DB-5363-9739226AF3CD}"/>
          </ac:spMkLst>
        </pc:spChg>
      </pc:sldChg>
      <pc:sldChg chg="modSp mod">
        <pc:chgData name="Priti Thadani" userId="08e62f65-721a-4b70-b463-6eb795cfef97" providerId="ADAL" clId="{E04EA3B0-A5EF-4BF4-B927-3E70C254D3E0}" dt="2023-11-30T03:36:12.060" v="396" actId="20577"/>
        <pc:sldMkLst>
          <pc:docMk/>
          <pc:sldMk cId="2926468859" sldId="301"/>
        </pc:sldMkLst>
        <pc:spChg chg="mod">
          <ac:chgData name="Priti Thadani" userId="08e62f65-721a-4b70-b463-6eb795cfef97" providerId="ADAL" clId="{E04EA3B0-A5EF-4BF4-B927-3E70C254D3E0}" dt="2023-11-30T03:36:12.060" v="396" actId="20577"/>
          <ac:spMkLst>
            <pc:docMk/>
            <pc:sldMk cId="2926468859" sldId="301"/>
            <ac:spMk id="28" creationId="{A6D0372B-237E-BEC0-9FA9-B47BFAD90C7A}"/>
          </ac:spMkLst>
        </pc:spChg>
      </pc:sldChg>
      <pc:sldChg chg="modSp mod">
        <pc:chgData name="Priti Thadani" userId="08e62f65-721a-4b70-b463-6eb795cfef97" providerId="ADAL" clId="{E04EA3B0-A5EF-4BF4-B927-3E70C254D3E0}" dt="2023-11-30T07:56:52.835" v="774" actId="20577"/>
        <pc:sldMkLst>
          <pc:docMk/>
          <pc:sldMk cId="3787997212" sldId="303"/>
        </pc:sldMkLst>
        <pc:spChg chg="mod">
          <ac:chgData name="Priti Thadani" userId="08e62f65-721a-4b70-b463-6eb795cfef97" providerId="ADAL" clId="{E04EA3B0-A5EF-4BF4-B927-3E70C254D3E0}" dt="2023-11-30T07:54:57.108" v="721" actId="20577"/>
          <ac:spMkLst>
            <pc:docMk/>
            <pc:sldMk cId="3787997212" sldId="303"/>
            <ac:spMk id="17" creationId="{5C367F88-BE42-1EF6-1FCF-A0363A2526B0}"/>
          </ac:spMkLst>
        </pc:spChg>
        <pc:spChg chg="mod">
          <ac:chgData name="Priti Thadani" userId="08e62f65-721a-4b70-b463-6eb795cfef97" providerId="ADAL" clId="{E04EA3B0-A5EF-4BF4-B927-3E70C254D3E0}" dt="2023-11-30T07:55:19.315" v="756" actId="1036"/>
          <ac:spMkLst>
            <pc:docMk/>
            <pc:sldMk cId="3787997212" sldId="303"/>
            <ac:spMk id="25" creationId="{2494D680-284F-7CF2-F73B-1ACE244C4CEA}"/>
          </ac:spMkLst>
        </pc:spChg>
        <pc:spChg chg="mod">
          <ac:chgData name="Priti Thadani" userId="08e62f65-721a-4b70-b463-6eb795cfef97" providerId="ADAL" clId="{E04EA3B0-A5EF-4BF4-B927-3E70C254D3E0}" dt="2023-11-30T07:56:52.835" v="774" actId="20577"/>
          <ac:spMkLst>
            <pc:docMk/>
            <pc:sldMk cId="3787997212" sldId="303"/>
            <ac:spMk id="33" creationId="{FED16084-9F8A-F1E2-2C13-053497217A58}"/>
          </ac:spMkLst>
        </pc:spChg>
      </pc:sldChg>
      <pc:sldChg chg="addSp modSp mod">
        <pc:chgData name="Priti Thadani" userId="08e62f65-721a-4b70-b463-6eb795cfef97" providerId="ADAL" clId="{E04EA3B0-A5EF-4BF4-B927-3E70C254D3E0}" dt="2023-11-30T03:40:13.904" v="528" actId="1038"/>
        <pc:sldMkLst>
          <pc:docMk/>
          <pc:sldMk cId="0" sldId="311"/>
        </pc:sldMkLst>
        <pc:spChg chg="add mod">
          <ac:chgData name="Priti Thadani" userId="08e62f65-721a-4b70-b463-6eb795cfef97" providerId="ADAL" clId="{E04EA3B0-A5EF-4BF4-B927-3E70C254D3E0}" dt="2023-11-30T03:40:06.435" v="503" actId="12788"/>
          <ac:spMkLst>
            <pc:docMk/>
            <pc:sldMk cId="0" sldId="311"/>
            <ac:spMk id="2" creationId="{7E50121B-D1B5-ED0A-A3A1-C0DEBF78F02D}"/>
          </ac:spMkLst>
        </pc:spChg>
        <pc:spChg chg="mod">
          <ac:chgData name="Priti Thadani" userId="08e62f65-721a-4b70-b463-6eb795cfef97" providerId="ADAL" clId="{E04EA3B0-A5EF-4BF4-B927-3E70C254D3E0}" dt="2023-11-30T03:37:08.139" v="398" actId="20577"/>
          <ac:spMkLst>
            <pc:docMk/>
            <pc:sldMk cId="0" sldId="311"/>
            <ac:spMk id="751" creationId="{00000000-0000-0000-0000-000000000000}"/>
          </ac:spMkLst>
        </pc:spChg>
        <pc:picChg chg="mod">
          <ac:chgData name="Priti Thadani" userId="08e62f65-721a-4b70-b463-6eb795cfef97" providerId="ADAL" clId="{E04EA3B0-A5EF-4BF4-B927-3E70C254D3E0}" dt="2023-11-30T03:40:13.904" v="528" actId="1038"/>
          <ac:picMkLst>
            <pc:docMk/>
            <pc:sldMk cId="0" sldId="311"/>
            <ac:picMk id="754" creationId="{00000000-0000-0000-0000-000000000000}"/>
          </ac:picMkLst>
        </pc:picChg>
      </pc:sldChg>
      <pc:sldChg chg="modSp mod">
        <pc:chgData name="Priti Thadani" userId="08e62f65-721a-4b70-b463-6eb795cfef97" providerId="ADAL" clId="{E04EA3B0-A5EF-4BF4-B927-3E70C254D3E0}" dt="2023-11-30T03:39:21.727" v="399" actId="14100"/>
        <pc:sldMkLst>
          <pc:docMk/>
          <pc:sldMk cId="1802144476" sldId="316"/>
        </pc:sldMkLst>
        <pc:spChg chg="mod">
          <ac:chgData name="Priti Thadani" userId="08e62f65-721a-4b70-b463-6eb795cfef97" providerId="ADAL" clId="{E04EA3B0-A5EF-4BF4-B927-3E70C254D3E0}" dt="2023-11-30T03:39:21.727" v="399" actId="14100"/>
          <ac:spMkLst>
            <pc:docMk/>
            <pc:sldMk cId="1802144476" sldId="316"/>
            <ac:spMk id="20" creationId="{51276C18-449C-79B4-A9F4-CDBDC8FEDD15}"/>
          </ac:spMkLst>
        </pc:spChg>
      </pc:sldChg>
      <pc:sldChg chg="modSp add mod">
        <pc:chgData name="Priti Thadani" userId="08e62f65-721a-4b70-b463-6eb795cfef97" providerId="ADAL" clId="{E04EA3B0-A5EF-4BF4-B927-3E70C254D3E0}" dt="2023-11-30T07:36:04.364" v="597" actId="20577"/>
        <pc:sldMkLst>
          <pc:docMk/>
          <pc:sldMk cId="0" sldId="344"/>
        </pc:sldMkLst>
        <pc:spChg chg="mod">
          <ac:chgData name="Priti Thadani" userId="08e62f65-721a-4b70-b463-6eb795cfef97" providerId="ADAL" clId="{E04EA3B0-A5EF-4BF4-B927-3E70C254D3E0}" dt="2023-11-30T07:36:04.364" v="597" actId="20577"/>
          <ac:spMkLst>
            <pc:docMk/>
            <pc:sldMk cId="0" sldId="344"/>
            <ac:spMk id="5" creationId="{17153F6B-F018-BD11-AFFA-F00EE9A5A36C}"/>
          </ac:spMkLst>
        </pc:spChg>
      </pc:sldChg>
      <pc:sldChg chg="modSp mod">
        <pc:chgData name="Priti Thadani" userId="08e62f65-721a-4b70-b463-6eb795cfef97" providerId="ADAL" clId="{E04EA3B0-A5EF-4BF4-B927-3E70C254D3E0}" dt="2023-11-30T07:53:37.624" v="665" actId="113"/>
        <pc:sldMkLst>
          <pc:docMk/>
          <pc:sldMk cId="1906244924" sldId="346"/>
        </pc:sldMkLst>
        <pc:spChg chg="mod">
          <ac:chgData name="Priti Thadani" userId="08e62f65-721a-4b70-b463-6eb795cfef97" providerId="ADAL" clId="{E04EA3B0-A5EF-4BF4-B927-3E70C254D3E0}" dt="2023-11-30T03:43:12.322" v="548" actId="20577"/>
          <ac:spMkLst>
            <pc:docMk/>
            <pc:sldMk cId="1906244924" sldId="346"/>
            <ac:spMk id="689" creationId="{00000000-0000-0000-0000-000000000000}"/>
          </ac:spMkLst>
        </pc:spChg>
        <pc:spChg chg="mod">
          <ac:chgData name="Priti Thadani" userId="08e62f65-721a-4b70-b463-6eb795cfef97" providerId="ADAL" clId="{E04EA3B0-A5EF-4BF4-B927-3E70C254D3E0}" dt="2023-11-30T07:53:37.624" v="665" actId="113"/>
          <ac:spMkLst>
            <pc:docMk/>
            <pc:sldMk cId="1906244924" sldId="346"/>
            <ac:spMk id="690" creationId="{00000000-0000-0000-0000-000000000000}"/>
          </ac:spMkLst>
        </pc:spChg>
        <pc:spChg chg="mod">
          <ac:chgData name="Priti Thadani" userId="08e62f65-721a-4b70-b463-6eb795cfef97" providerId="ADAL" clId="{E04EA3B0-A5EF-4BF4-B927-3E70C254D3E0}" dt="2023-11-30T07:52:42.638" v="630" actId="113"/>
          <ac:spMkLst>
            <pc:docMk/>
            <pc:sldMk cId="1906244924" sldId="346"/>
            <ac:spMk id="691" creationId="{00000000-0000-0000-0000-000000000000}"/>
          </ac:spMkLst>
        </pc:spChg>
      </pc:sldChg>
      <pc:sldChg chg="modSp mod">
        <pc:chgData name="Priti Thadani" userId="08e62f65-721a-4b70-b463-6eb795cfef97" providerId="ADAL" clId="{E04EA3B0-A5EF-4BF4-B927-3E70C254D3E0}" dt="2023-11-30T03:34:25.462" v="376" actId="20577"/>
        <pc:sldMkLst>
          <pc:docMk/>
          <pc:sldMk cId="3081362348" sldId="433"/>
        </pc:sldMkLst>
        <pc:spChg chg="mod">
          <ac:chgData name="Priti Thadani" userId="08e62f65-721a-4b70-b463-6eb795cfef97" providerId="ADAL" clId="{E04EA3B0-A5EF-4BF4-B927-3E70C254D3E0}" dt="2023-11-30T03:34:25.462" v="376" actId="20577"/>
          <ac:spMkLst>
            <pc:docMk/>
            <pc:sldMk cId="3081362348" sldId="433"/>
            <ac:spMk id="6" creationId="{67AEF32D-3A4B-FC22-DAC6-4F806FEE2DEF}"/>
          </ac:spMkLst>
        </pc:spChg>
      </pc:sldChg>
      <pc:sldChg chg="modSp mod">
        <pc:chgData name="Priti Thadani" userId="08e62f65-721a-4b70-b463-6eb795cfef97" providerId="ADAL" clId="{E04EA3B0-A5EF-4BF4-B927-3E70C254D3E0}" dt="2023-12-01T07:02:56.037" v="1775" actId="20577"/>
        <pc:sldMkLst>
          <pc:docMk/>
          <pc:sldMk cId="1294937282" sldId="539"/>
        </pc:sldMkLst>
        <pc:spChg chg="mod">
          <ac:chgData name="Priti Thadani" userId="08e62f65-721a-4b70-b463-6eb795cfef97" providerId="ADAL" clId="{E04EA3B0-A5EF-4BF4-B927-3E70C254D3E0}" dt="2023-12-01T07:02:56.037" v="1775" actId="20577"/>
          <ac:spMkLst>
            <pc:docMk/>
            <pc:sldMk cId="1294937282" sldId="539"/>
            <ac:spMk id="17" creationId="{1249A5E9-FD5C-23F1-4955-3B28E3A28810}"/>
          </ac:spMkLst>
        </pc:spChg>
        <pc:spChg chg="mod">
          <ac:chgData name="Priti Thadani" userId="08e62f65-721a-4b70-b463-6eb795cfef97" providerId="ADAL" clId="{E04EA3B0-A5EF-4BF4-B927-3E70C254D3E0}" dt="2023-12-01T06:33:48.168" v="857" actId="20577"/>
          <ac:spMkLst>
            <pc:docMk/>
            <pc:sldMk cId="1294937282" sldId="539"/>
            <ac:spMk id="819" creationId="{00000000-0000-0000-0000-000000000000}"/>
          </ac:spMkLst>
        </pc:spChg>
      </pc:sldChg>
      <pc:sldChg chg="modSp mod">
        <pc:chgData name="Priti Thadani" userId="08e62f65-721a-4b70-b463-6eb795cfef97" providerId="ADAL" clId="{E04EA3B0-A5EF-4BF4-B927-3E70C254D3E0}" dt="2023-12-01T06:34:53.073" v="984" actId="20577"/>
        <pc:sldMkLst>
          <pc:docMk/>
          <pc:sldMk cId="1294137522" sldId="540"/>
        </pc:sldMkLst>
        <pc:spChg chg="mod">
          <ac:chgData name="Priti Thadani" userId="08e62f65-721a-4b70-b463-6eb795cfef97" providerId="ADAL" clId="{E04EA3B0-A5EF-4BF4-B927-3E70C254D3E0}" dt="2023-12-01T06:34:53.073" v="984" actId="20577"/>
          <ac:spMkLst>
            <pc:docMk/>
            <pc:sldMk cId="1294137522" sldId="540"/>
            <ac:spMk id="826" creationId="{00000000-0000-0000-0000-000000000000}"/>
          </ac:spMkLst>
        </pc:spChg>
      </pc:sldChg>
      <pc:sldChg chg="modSp mod">
        <pc:chgData name="Priti Thadani" userId="08e62f65-721a-4b70-b463-6eb795cfef97" providerId="ADAL" clId="{E04EA3B0-A5EF-4BF4-B927-3E70C254D3E0}" dt="2023-12-01T07:03:10.950" v="1788" actId="20577"/>
        <pc:sldMkLst>
          <pc:docMk/>
          <pc:sldMk cId="3396708607" sldId="542"/>
        </pc:sldMkLst>
        <pc:spChg chg="mod">
          <ac:chgData name="Priti Thadani" userId="08e62f65-721a-4b70-b463-6eb795cfef97" providerId="ADAL" clId="{E04EA3B0-A5EF-4BF4-B927-3E70C254D3E0}" dt="2023-12-01T07:03:10.950" v="1788" actId="20577"/>
          <ac:spMkLst>
            <pc:docMk/>
            <pc:sldMk cId="3396708607" sldId="542"/>
            <ac:spMk id="17" creationId="{1249A5E9-FD5C-23F1-4955-3B28E3A28810}"/>
          </ac:spMkLst>
        </pc:spChg>
        <pc:spChg chg="mod">
          <ac:chgData name="Priti Thadani" userId="08e62f65-721a-4b70-b463-6eb795cfef97" providerId="ADAL" clId="{E04EA3B0-A5EF-4BF4-B927-3E70C254D3E0}" dt="2023-12-01T06:35:50.482" v="1084" actId="20577"/>
          <ac:spMkLst>
            <pc:docMk/>
            <pc:sldMk cId="3396708607" sldId="542"/>
            <ac:spMk id="819" creationId="{00000000-0000-0000-0000-000000000000}"/>
          </ac:spMkLst>
        </pc:spChg>
      </pc:sldChg>
      <pc:sldChg chg="modSp mod">
        <pc:chgData name="Priti Thadani" userId="08e62f65-721a-4b70-b463-6eb795cfef97" providerId="ADAL" clId="{E04EA3B0-A5EF-4BF4-B927-3E70C254D3E0}" dt="2023-12-01T06:36:22.204" v="1166" actId="20577"/>
        <pc:sldMkLst>
          <pc:docMk/>
          <pc:sldMk cId="3696364150" sldId="543"/>
        </pc:sldMkLst>
        <pc:spChg chg="mod">
          <ac:chgData name="Priti Thadani" userId="08e62f65-721a-4b70-b463-6eb795cfef97" providerId="ADAL" clId="{E04EA3B0-A5EF-4BF4-B927-3E70C254D3E0}" dt="2023-12-01T06:36:22.204" v="1166" actId="20577"/>
          <ac:spMkLst>
            <pc:docMk/>
            <pc:sldMk cId="3696364150" sldId="543"/>
            <ac:spMk id="826" creationId="{00000000-0000-0000-0000-000000000000}"/>
          </ac:spMkLst>
        </pc:spChg>
      </pc:sldChg>
      <pc:sldChg chg="modSp mod delCm">
        <pc:chgData name="Priti Thadani" userId="08e62f65-721a-4b70-b463-6eb795cfef97" providerId="ADAL" clId="{E04EA3B0-A5EF-4BF4-B927-3E70C254D3E0}" dt="2023-11-28T05:01:45.202" v="9"/>
        <pc:sldMkLst>
          <pc:docMk/>
          <pc:sldMk cId="0" sldId="546"/>
        </pc:sldMkLst>
        <pc:graphicFrameChg chg="modGraphic">
          <ac:chgData name="Priti Thadani" userId="08e62f65-721a-4b70-b463-6eb795cfef97" providerId="ADAL" clId="{E04EA3B0-A5EF-4BF4-B927-3E70C254D3E0}" dt="2023-11-28T04:59:50.050" v="8" actId="20577"/>
          <ac:graphicFrameMkLst>
            <pc:docMk/>
            <pc:sldMk cId="0" sldId="546"/>
            <ac:graphicFrameMk id="1020" creationId="{00000000-0000-0000-0000-000000000000}"/>
          </ac:graphicFrameMkLst>
        </pc:graphicFrameChg>
        <pc:extLst>
          <p:ext xmlns:p="http://schemas.openxmlformats.org/presentationml/2006/main" uri="{D6D511B9-2390-475A-947B-AFAB55BFBCF1}">
            <pc226:cmChg xmlns:pc226="http://schemas.microsoft.com/office/powerpoint/2022/06/main/command" chg="del">
              <pc226:chgData name="Priti Thadani" userId="08e62f65-721a-4b70-b463-6eb795cfef97" providerId="ADAL" clId="{E04EA3B0-A5EF-4BF4-B927-3E70C254D3E0}" dt="2023-11-28T05:01:45.202" v="9"/>
              <pc2:cmMkLst xmlns:pc2="http://schemas.microsoft.com/office/powerpoint/2019/9/main/command">
                <pc:docMk/>
                <pc:sldMk cId="0" sldId="546"/>
                <pc2:cmMk id="{7139D098-C186-4C5D-821C-B232AFCB7DBE}"/>
              </pc2:cmMkLst>
            </pc226:cmChg>
          </p:ext>
        </pc:extLst>
      </pc:sldChg>
      <pc:sldChg chg="modSp mod">
        <pc:chgData name="Priti Thadani" userId="08e62f65-721a-4b70-b463-6eb795cfef97" providerId="ADAL" clId="{E04EA3B0-A5EF-4BF4-B927-3E70C254D3E0}" dt="2023-11-30T03:35:15.331" v="382" actId="20577"/>
        <pc:sldMkLst>
          <pc:docMk/>
          <pc:sldMk cId="0" sldId="549"/>
        </pc:sldMkLst>
        <pc:spChg chg="mod">
          <ac:chgData name="Priti Thadani" userId="08e62f65-721a-4b70-b463-6eb795cfef97" providerId="ADAL" clId="{E04EA3B0-A5EF-4BF4-B927-3E70C254D3E0}" dt="2023-11-30T03:35:09.595" v="378" actId="20577"/>
          <ac:spMkLst>
            <pc:docMk/>
            <pc:sldMk cId="0" sldId="549"/>
            <ac:spMk id="1063" creationId="{00000000-0000-0000-0000-000000000000}"/>
          </ac:spMkLst>
        </pc:spChg>
        <pc:spChg chg="mod">
          <ac:chgData name="Priti Thadani" userId="08e62f65-721a-4b70-b463-6eb795cfef97" providerId="ADAL" clId="{E04EA3B0-A5EF-4BF4-B927-3E70C254D3E0}" dt="2023-11-30T03:35:11.896" v="380" actId="20577"/>
          <ac:spMkLst>
            <pc:docMk/>
            <pc:sldMk cId="0" sldId="549"/>
            <ac:spMk id="1066" creationId="{00000000-0000-0000-0000-000000000000}"/>
          </ac:spMkLst>
        </pc:spChg>
        <pc:spChg chg="mod">
          <ac:chgData name="Priti Thadani" userId="08e62f65-721a-4b70-b463-6eb795cfef97" providerId="ADAL" clId="{E04EA3B0-A5EF-4BF4-B927-3E70C254D3E0}" dt="2023-11-30T03:35:15.331" v="382" actId="20577"/>
          <ac:spMkLst>
            <pc:docMk/>
            <pc:sldMk cId="0" sldId="549"/>
            <ac:spMk id="1069" creationId="{00000000-0000-0000-0000-000000000000}"/>
          </ac:spMkLst>
        </pc:spChg>
      </pc:sldChg>
      <pc:sldChg chg="modSp mod">
        <pc:chgData name="Priti Thadani" userId="08e62f65-721a-4b70-b463-6eb795cfef97" providerId="ADAL" clId="{E04EA3B0-A5EF-4BF4-B927-3E70C254D3E0}" dt="2023-12-01T07:03:41.630" v="1809" actId="20577"/>
        <pc:sldMkLst>
          <pc:docMk/>
          <pc:sldMk cId="2981348821" sldId="554"/>
        </pc:sldMkLst>
        <pc:spChg chg="mod">
          <ac:chgData name="Priti Thadani" userId="08e62f65-721a-4b70-b463-6eb795cfef97" providerId="ADAL" clId="{E04EA3B0-A5EF-4BF4-B927-3E70C254D3E0}" dt="2023-12-01T07:03:41.630" v="1809" actId="20577"/>
          <ac:spMkLst>
            <pc:docMk/>
            <pc:sldMk cId="2981348821" sldId="554"/>
            <ac:spMk id="17" creationId="{1249A5E9-FD5C-23F1-4955-3B28E3A28810}"/>
          </ac:spMkLst>
        </pc:spChg>
        <pc:spChg chg="mod">
          <ac:chgData name="Priti Thadani" userId="08e62f65-721a-4b70-b463-6eb795cfef97" providerId="ADAL" clId="{E04EA3B0-A5EF-4BF4-B927-3E70C254D3E0}" dt="2023-12-01T06:36:53.181" v="1232" actId="20577"/>
          <ac:spMkLst>
            <pc:docMk/>
            <pc:sldMk cId="2981348821" sldId="554"/>
            <ac:spMk id="819" creationId="{00000000-0000-0000-0000-000000000000}"/>
          </ac:spMkLst>
        </pc:spChg>
      </pc:sldChg>
      <pc:sldChg chg="modSp mod">
        <pc:chgData name="Priti Thadani" userId="08e62f65-721a-4b70-b463-6eb795cfef97" providerId="ADAL" clId="{E04EA3B0-A5EF-4BF4-B927-3E70C254D3E0}" dt="2023-12-01T06:37:23.980" v="1275" actId="20577"/>
        <pc:sldMkLst>
          <pc:docMk/>
          <pc:sldMk cId="3594090794" sldId="555"/>
        </pc:sldMkLst>
        <pc:spChg chg="mod">
          <ac:chgData name="Priti Thadani" userId="08e62f65-721a-4b70-b463-6eb795cfef97" providerId="ADAL" clId="{E04EA3B0-A5EF-4BF4-B927-3E70C254D3E0}" dt="2023-12-01T06:37:23.980" v="1275" actId="20577"/>
          <ac:spMkLst>
            <pc:docMk/>
            <pc:sldMk cId="3594090794" sldId="555"/>
            <ac:spMk id="826" creationId="{00000000-0000-0000-0000-000000000000}"/>
          </ac:spMkLst>
        </pc:spChg>
      </pc:sldChg>
      <pc:sldChg chg="modSp mod">
        <pc:chgData name="Priti Thadani" userId="08e62f65-721a-4b70-b463-6eb795cfef97" providerId="ADAL" clId="{E04EA3B0-A5EF-4BF4-B927-3E70C254D3E0}" dt="2023-12-01T06:40:30.352" v="1361" actId="20577"/>
        <pc:sldMkLst>
          <pc:docMk/>
          <pc:sldMk cId="2276064373" sldId="558"/>
        </pc:sldMkLst>
        <pc:spChg chg="mod">
          <ac:chgData name="Priti Thadani" userId="08e62f65-721a-4b70-b463-6eb795cfef97" providerId="ADAL" clId="{E04EA3B0-A5EF-4BF4-B927-3E70C254D3E0}" dt="2023-12-01T06:40:30.352" v="1361" actId="20577"/>
          <ac:spMkLst>
            <pc:docMk/>
            <pc:sldMk cId="2276064373" sldId="558"/>
            <ac:spMk id="819" creationId="{00000000-0000-0000-0000-000000000000}"/>
          </ac:spMkLst>
        </pc:spChg>
      </pc:sldChg>
      <pc:sldChg chg="modSp mod">
        <pc:chgData name="Priti Thadani" userId="08e62f65-721a-4b70-b463-6eb795cfef97" providerId="ADAL" clId="{E04EA3B0-A5EF-4BF4-B927-3E70C254D3E0}" dt="2023-12-01T06:37:37.118" v="1306" actId="20577"/>
        <pc:sldMkLst>
          <pc:docMk/>
          <pc:sldMk cId="93347071" sldId="559"/>
        </pc:sldMkLst>
        <pc:spChg chg="mod">
          <ac:chgData name="Priti Thadani" userId="08e62f65-721a-4b70-b463-6eb795cfef97" providerId="ADAL" clId="{E04EA3B0-A5EF-4BF4-B927-3E70C254D3E0}" dt="2023-12-01T06:37:37.118" v="1306" actId="20577"/>
          <ac:spMkLst>
            <pc:docMk/>
            <pc:sldMk cId="93347071" sldId="559"/>
            <ac:spMk id="826" creationId="{00000000-0000-0000-0000-000000000000}"/>
          </ac:spMkLst>
        </pc:spChg>
      </pc:sldChg>
      <pc:sldChg chg="modSp mod">
        <pc:chgData name="Priti Thadani" userId="08e62f65-721a-4b70-b463-6eb795cfef97" providerId="ADAL" clId="{E04EA3B0-A5EF-4BF4-B927-3E70C254D3E0}" dt="2023-12-01T07:04:41.531" v="1830" actId="20577"/>
        <pc:sldMkLst>
          <pc:docMk/>
          <pc:sldMk cId="3555332387" sldId="560"/>
        </pc:sldMkLst>
        <pc:spChg chg="mod">
          <ac:chgData name="Priti Thadani" userId="08e62f65-721a-4b70-b463-6eb795cfef97" providerId="ADAL" clId="{E04EA3B0-A5EF-4BF4-B927-3E70C254D3E0}" dt="2023-12-01T07:04:41.531" v="1830" actId="20577"/>
          <ac:spMkLst>
            <pc:docMk/>
            <pc:sldMk cId="3555332387" sldId="560"/>
            <ac:spMk id="17" creationId="{1249A5E9-FD5C-23F1-4955-3B28E3A28810}"/>
          </ac:spMkLst>
        </pc:spChg>
        <pc:spChg chg="mod">
          <ac:chgData name="Priti Thadani" userId="08e62f65-721a-4b70-b463-6eb795cfef97" providerId="ADAL" clId="{E04EA3B0-A5EF-4BF4-B927-3E70C254D3E0}" dt="2023-12-01T06:42:09.682" v="1472" actId="20577"/>
          <ac:spMkLst>
            <pc:docMk/>
            <pc:sldMk cId="3555332387" sldId="560"/>
            <ac:spMk id="819" creationId="{00000000-0000-0000-0000-000000000000}"/>
          </ac:spMkLst>
        </pc:spChg>
      </pc:sldChg>
      <pc:sldChg chg="modSp mod">
        <pc:chgData name="Priti Thadani" userId="08e62f65-721a-4b70-b463-6eb795cfef97" providerId="ADAL" clId="{E04EA3B0-A5EF-4BF4-B927-3E70C254D3E0}" dt="2023-12-01T06:41:50.269" v="1396" actId="20577"/>
        <pc:sldMkLst>
          <pc:docMk/>
          <pc:sldMk cId="4067635200" sldId="561"/>
        </pc:sldMkLst>
        <pc:spChg chg="mod">
          <ac:chgData name="Priti Thadani" userId="08e62f65-721a-4b70-b463-6eb795cfef97" providerId="ADAL" clId="{E04EA3B0-A5EF-4BF4-B927-3E70C254D3E0}" dt="2023-12-01T06:41:50.269" v="1396" actId="20577"/>
          <ac:spMkLst>
            <pc:docMk/>
            <pc:sldMk cId="4067635200" sldId="561"/>
            <ac:spMk id="826" creationId="{00000000-0000-0000-0000-000000000000}"/>
          </ac:spMkLst>
        </pc:spChg>
      </pc:sldChg>
      <pc:sldChg chg="modSp mod">
        <pc:chgData name="Priti Thadani" userId="08e62f65-721a-4b70-b463-6eb795cfef97" providerId="ADAL" clId="{E04EA3B0-A5EF-4BF4-B927-3E70C254D3E0}" dt="2023-12-01T07:05:14.004" v="1843" actId="20577"/>
        <pc:sldMkLst>
          <pc:docMk/>
          <pc:sldMk cId="1749144591" sldId="562"/>
        </pc:sldMkLst>
        <pc:spChg chg="mod">
          <ac:chgData name="Priti Thadani" userId="08e62f65-721a-4b70-b463-6eb795cfef97" providerId="ADAL" clId="{E04EA3B0-A5EF-4BF4-B927-3E70C254D3E0}" dt="2023-12-01T07:05:14.004" v="1843" actId="20577"/>
          <ac:spMkLst>
            <pc:docMk/>
            <pc:sldMk cId="1749144591" sldId="562"/>
            <ac:spMk id="17" creationId="{1249A5E9-FD5C-23F1-4955-3B28E3A28810}"/>
          </ac:spMkLst>
        </pc:spChg>
        <pc:spChg chg="mod">
          <ac:chgData name="Priti Thadani" userId="08e62f65-721a-4b70-b463-6eb795cfef97" providerId="ADAL" clId="{E04EA3B0-A5EF-4BF4-B927-3E70C254D3E0}" dt="2023-12-01T06:43:08.968" v="1582" actId="20577"/>
          <ac:spMkLst>
            <pc:docMk/>
            <pc:sldMk cId="1749144591" sldId="562"/>
            <ac:spMk id="819" creationId="{00000000-0000-0000-0000-000000000000}"/>
          </ac:spMkLst>
        </pc:spChg>
      </pc:sldChg>
      <pc:sldChg chg="modSp mod">
        <pc:chgData name="Priti Thadani" userId="08e62f65-721a-4b70-b463-6eb795cfef97" providerId="ADAL" clId="{E04EA3B0-A5EF-4BF4-B927-3E70C254D3E0}" dt="2023-12-01T06:43:21.423" v="1608" actId="20577"/>
        <pc:sldMkLst>
          <pc:docMk/>
          <pc:sldMk cId="2200788364" sldId="563"/>
        </pc:sldMkLst>
        <pc:spChg chg="mod">
          <ac:chgData name="Priti Thadani" userId="08e62f65-721a-4b70-b463-6eb795cfef97" providerId="ADAL" clId="{E04EA3B0-A5EF-4BF4-B927-3E70C254D3E0}" dt="2023-12-01T06:43:21.423" v="1608" actId="20577"/>
          <ac:spMkLst>
            <pc:docMk/>
            <pc:sldMk cId="2200788364" sldId="563"/>
            <ac:spMk id="826" creationId="{00000000-0000-0000-0000-000000000000}"/>
          </ac:spMkLst>
        </pc:spChg>
      </pc:sldChg>
      <pc:sldChg chg="modSp mod">
        <pc:chgData name="Priti Thadani" userId="08e62f65-721a-4b70-b463-6eb795cfef97" providerId="ADAL" clId="{E04EA3B0-A5EF-4BF4-B927-3E70C254D3E0}" dt="2023-12-01T07:00:42.780" v="1760" actId="20577"/>
        <pc:sldMkLst>
          <pc:docMk/>
          <pc:sldMk cId="143399614" sldId="565"/>
        </pc:sldMkLst>
        <pc:spChg chg="mod">
          <ac:chgData name="Priti Thadani" userId="08e62f65-721a-4b70-b463-6eb795cfef97" providerId="ADAL" clId="{E04EA3B0-A5EF-4BF4-B927-3E70C254D3E0}" dt="2023-12-01T07:00:42.780" v="1760" actId="20577"/>
          <ac:spMkLst>
            <pc:docMk/>
            <pc:sldMk cId="143399614" sldId="565"/>
            <ac:spMk id="819" creationId="{00000000-0000-0000-0000-000000000000}"/>
          </ac:spMkLst>
        </pc:spChg>
      </pc:sldChg>
      <pc:sldChg chg="modSp mod">
        <pc:chgData name="Priti Thadani" userId="08e62f65-721a-4b70-b463-6eb795cfef97" providerId="ADAL" clId="{E04EA3B0-A5EF-4BF4-B927-3E70C254D3E0}" dt="2023-12-01T06:44:14.038" v="1673" actId="20577"/>
        <pc:sldMkLst>
          <pc:docMk/>
          <pc:sldMk cId="3066907710" sldId="566"/>
        </pc:sldMkLst>
        <pc:spChg chg="mod">
          <ac:chgData name="Priti Thadani" userId="08e62f65-721a-4b70-b463-6eb795cfef97" providerId="ADAL" clId="{E04EA3B0-A5EF-4BF4-B927-3E70C254D3E0}" dt="2023-12-01T06:44:14.038" v="1673" actId="20577"/>
          <ac:spMkLst>
            <pc:docMk/>
            <pc:sldMk cId="3066907710" sldId="566"/>
            <ac:spMk id="826" creationId="{00000000-0000-0000-0000-000000000000}"/>
          </ac:spMkLst>
        </pc:spChg>
      </pc:sldChg>
    </pc:docChg>
  </pc:docChgLst>
  <pc:docChgLst>
    <pc:chgData name="Ravi Tulsiani" userId="241f6397-9641-434e-a98e-095052eb9ccb" providerId="ADAL" clId="{01094297-78F2-431E-A9CC-9B5108736BA1}"/>
    <pc:docChg chg="undo custSel modSld">
      <pc:chgData name="Ravi Tulsiani" userId="241f6397-9641-434e-a98e-095052eb9ccb" providerId="ADAL" clId="{01094297-78F2-431E-A9CC-9B5108736BA1}" dt="2023-11-27T04:50:42.388" v="74" actId="208"/>
      <pc:docMkLst>
        <pc:docMk/>
      </pc:docMkLst>
      <pc:sldChg chg="delSp mod">
        <pc:chgData name="Ravi Tulsiani" userId="241f6397-9641-434e-a98e-095052eb9ccb" providerId="ADAL" clId="{01094297-78F2-431E-A9CC-9B5108736BA1}" dt="2023-11-27T04:32:41.835" v="4" actId="478"/>
        <pc:sldMkLst>
          <pc:docMk/>
          <pc:sldMk cId="0" sldId="273"/>
        </pc:sldMkLst>
        <pc:spChg chg="del">
          <ac:chgData name="Ravi Tulsiani" userId="241f6397-9641-434e-a98e-095052eb9ccb" providerId="ADAL" clId="{01094297-78F2-431E-A9CC-9B5108736BA1}" dt="2023-11-27T04:32:41.835" v="4" actId="478"/>
          <ac:spMkLst>
            <pc:docMk/>
            <pc:sldMk cId="0" sldId="273"/>
            <ac:spMk id="935" creationId="{00000000-0000-0000-0000-000000000000}"/>
          </ac:spMkLst>
        </pc:spChg>
      </pc:sldChg>
      <pc:sldChg chg="delSp mod">
        <pc:chgData name="Ravi Tulsiani" userId="241f6397-9641-434e-a98e-095052eb9ccb" providerId="ADAL" clId="{01094297-78F2-431E-A9CC-9B5108736BA1}" dt="2023-11-27T04:32:45.999" v="5" actId="478"/>
        <pc:sldMkLst>
          <pc:docMk/>
          <pc:sldMk cId="0" sldId="274"/>
        </pc:sldMkLst>
        <pc:spChg chg="del">
          <ac:chgData name="Ravi Tulsiani" userId="241f6397-9641-434e-a98e-095052eb9ccb" providerId="ADAL" clId="{01094297-78F2-431E-A9CC-9B5108736BA1}" dt="2023-11-27T04:32:45.999" v="5" actId="478"/>
          <ac:spMkLst>
            <pc:docMk/>
            <pc:sldMk cId="0" sldId="274"/>
            <ac:spMk id="946" creationId="{00000000-0000-0000-0000-000000000000}"/>
          </ac:spMkLst>
        </pc:spChg>
      </pc:sldChg>
      <pc:sldChg chg="delSp mod">
        <pc:chgData name="Ravi Tulsiani" userId="241f6397-9641-434e-a98e-095052eb9ccb" providerId="ADAL" clId="{01094297-78F2-431E-A9CC-9B5108736BA1}" dt="2023-11-27T04:32:49.787" v="6" actId="478"/>
        <pc:sldMkLst>
          <pc:docMk/>
          <pc:sldMk cId="0" sldId="275"/>
        </pc:sldMkLst>
        <pc:spChg chg="del">
          <ac:chgData name="Ravi Tulsiani" userId="241f6397-9641-434e-a98e-095052eb9ccb" providerId="ADAL" clId="{01094297-78F2-431E-A9CC-9B5108736BA1}" dt="2023-11-27T04:32:49.787" v="6" actId="478"/>
          <ac:spMkLst>
            <pc:docMk/>
            <pc:sldMk cId="0" sldId="275"/>
            <ac:spMk id="957" creationId="{00000000-0000-0000-0000-000000000000}"/>
          </ac:spMkLst>
        </pc:spChg>
      </pc:sldChg>
      <pc:sldChg chg="addSp delSp modSp mod">
        <pc:chgData name="Ravi Tulsiani" userId="241f6397-9641-434e-a98e-095052eb9ccb" providerId="ADAL" clId="{01094297-78F2-431E-A9CC-9B5108736BA1}" dt="2023-11-27T04:50:42.388" v="74" actId="208"/>
        <pc:sldMkLst>
          <pc:docMk/>
          <pc:sldMk cId="2926468859" sldId="301"/>
        </pc:sldMkLst>
        <pc:spChg chg="mod">
          <ac:chgData name="Ravi Tulsiani" userId="241f6397-9641-434e-a98e-095052eb9ccb" providerId="ADAL" clId="{01094297-78F2-431E-A9CC-9B5108736BA1}" dt="2023-11-27T04:50:42.388" v="74" actId="208"/>
          <ac:spMkLst>
            <pc:docMk/>
            <pc:sldMk cId="2926468859" sldId="301"/>
            <ac:spMk id="2" creationId="{DE4062AA-D5C7-D28A-000D-6EC26840F376}"/>
          </ac:spMkLst>
        </pc:spChg>
        <pc:spChg chg="add del mod">
          <ac:chgData name="Ravi Tulsiani" userId="241f6397-9641-434e-a98e-095052eb9ccb" providerId="ADAL" clId="{01094297-78F2-431E-A9CC-9B5108736BA1}" dt="2023-11-27T04:43:56.840" v="49" actId="478"/>
          <ac:spMkLst>
            <pc:docMk/>
            <pc:sldMk cId="2926468859" sldId="301"/>
            <ac:spMk id="21" creationId="{4761E7D8-7D49-BDB2-7E67-E967FE45489F}"/>
          </ac:spMkLst>
        </pc:spChg>
        <pc:spChg chg="add del">
          <ac:chgData name="Ravi Tulsiani" userId="241f6397-9641-434e-a98e-095052eb9ccb" providerId="ADAL" clId="{01094297-78F2-431E-A9CC-9B5108736BA1}" dt="2023-11-27T04:49:05.332" v="62" actId="478"/>
          <ac:spMkLst>
            <pc:docMk/>
            <pc:sldMk cId="2926468859" sldId="301"/>
            <ac:spMk id="22" creationId="{BBF8D0D6-5DB3-8878-94FB-B29ACD9FFBAB}"/>
          </ac:spMkLst>
        </pc:spChg>
        <pc:spChg chg="add del">
          <ac:chgData name="Ravi Tulsiani" userId="241f6397-9641-434e-a98e-095052eb9ccb" providerId="ADAL" clId="{01094297-78F2-431E-A9CC-9B5108736BA1}" dt="2023-11-27T04:49:14.314" v="64" actId="478"/>
          <ac:spMkLst>
            <pc:docMk/>
            <pc:sldMk cId="2926468859" sldId="301"/>
            <ac:spMk id="23" creationId="{8F991A85-A973-59B4-450E-930084356245}"/>
          </ac:spMkLst>
        </pc:spChg>
      </pc:sldChg>
      <pc:sldChg chg="modSp mod">
        <pc:chgData name="Ravi Tulsiani" userId="241f6397-9641-434e-a98e-095052eb9ccb" providerId="ADAL" clId="{01094297-78F2-431E-A9CC-9B5108736BA1}" dt="2023-11-27T04:32:19.264" v="1" actId="20577"/>
        <pc:sldMkLst>
          <pc:docMk/>
          <pc:sldMk cId="0" sldId="354"/>
        </pc:sldMkLst>
        <pc:spChg chg="mod">
          <ac:chgData name="Ravi Tulsiani" userId="241f6397-9641-434e-a98e-095052eb9ccb" providerId="ADAL" clId="{01094297-78F2-431E-A9CC-9B5108736BA1}" dt="2023-11-27T04:32:19.264" v="1" actId="20577"/>
          <ac:spMkLst>
            <pc:docMk/>
            <pc:sldMk cId="0" sldId="354"/>
            <ac:spMk id="863" creationId="{00000000-0000-0000-0000-000000000000}"/>
          </ac:spMkLst>
        </pc:spChg>
      </pc:sldChg>
      <pc:sldChg chg="delSp modSp mod">
        <pc:chgData name="Ravi Tulsiani" userId="241f6397-9641-434e-a98e-095052eb9ccb" providerId="ADAL" clId="{01094297-78F2-431E-A9CC-9B5108736BA1}" dt="2023-11-27T04:32:33.876" v="3" actId="1076"/>
        <pc:sldMkLst>
          <pc:docMk/>
          <pc:sldMk cId="0" sldId="355"/>
        </pc:sldMkLst>
        <pc:spChg chg="del">
          <ac:chgData name="Ravi Tulsiani" userId="241f6397-9641-434e-a98e-095052eb9ccb" providerId="ADAL" clId="{01094297-78F2-431E-A9CC-9B5108736BA1}" dt="2023-11-27T04:32:27.917" v="2" actId="478"/>
          <ac:spMkLst>
            <pc:docMk/>
            <pc:sldMk cId="0" sldId="355"/>
            <ac:spMk id="2" creationId="{48A53316-EE33-6517-BC45-409FF453234E}"/>
          </ac:spMkLst>
        </pc:spChg>
        <pc:grpChg chg="mod">
          <ac:chgData name="Ravi Tulsiani" userId="241f6397-9641-434e-a98e-095052eb9ccb" providerId="ADAL" clId="{01094297-78F2-431E-A9CC-9B5108736BA1}" dt="2023-11-27T04:32:33.876" v="3" actId="1076"/>
          <ac:grpSpMkLst>
            <pc:docMk/>
            <pc:sldMk cId="0" sldId="355"/>
            <ac:grpSpMk id="889" creationId="{00000000-0000-0000-0000-000000000000}"/>
          </ac:grpSpMkLst>
        </pc:grpChg>
      </pc:sldChg>
      <pc:sldChg chg="delSp mod">
        <pc:chgData name="Ravi Tulsiani" userId="241f6397-9641-434e-a98e-095052eb9ccb" providerId="ADAL" clId="{01094297-78F2-431E-A9CC-9B5108736BA1}" dt="2023-11-27T04:33:02.362" v="7" actId="478"/>
        <pc:sldMkLst>
          <pc:docMk/>
          <pc:sldMk cId="3452574334" sldId="427"/>
        </pc:sldMkLst>
        <pc:spChg chg="del">
          <ac:chgData name="Ravi Tulsiani" userId="241f6397-9641-434e-a98e-095052eb9ccb" providerId="ADAL" clId="{01094297-78F2-431E-A9CC-9B5108736BA1}" dt="2023-11-27T04:33:02.362" v="7" actId="478"/>
          <ac:spMkLst>
            <pc:docMk/>
            <pc:sldMk cId="3452574334" sldId="427"/>
            <ac:spMk id="2" creationId="{761D82E7-EBC2-4019-2E7F-5492012E67E6}"/>
          </ac:spMkLst>
        </pc:spChg>
      </pc:sldChg>
      <pc:sldChg chg="delSp mod">
        <pc:chgData name="Ravi Tulsiani" userId="241f6397-9641-434e-a98e-095052eb9ccb" providerId="ADAL" clId="{01094297-78F2-431E-A9CC-9B5108736BA1}" dt="2023-11-27T04:33:06.622" v="8" actId="478"/>
        <pc:sldMkLst>
          <pc:docMk/>
          <pc:sldMk cId="2118133614" sldId="428"/>
        </pc:sldMkLst>
        <pc:spChg chg="del">
          <ac:chgData name="Ravi Tulsiani" userId="241f6397-9641-434e-a98e-095052eb9ccb" providerId="ADAL" clId="{01094297-78F2-431E-A9CC-9B5108736BA1}" dt="2023-11-27T04:33:06.622" v="8" actId="478"/>
          <ac:spMkLst>
            <pc:docMk/>
            <pc:sldMk cId="2118133614" sldId="428"/>
            <ac:spMk id="2" creationId="{1CEAD580-07E4-0288-6053-F6D330B8A8B9}"/>
          </ac:spMkLst>
        </pc:spChg>
      </pc:sldChg>
      <pc:sldChg chg="modSp mod">
        <pc:chgData name="Ravi Tulsiani" userId="241f6397-9641-434e-a98e-095052eb9ccb" providerId="ADAL" clId="{01094297-78F2-431E-A9CC-9B5108736BA1}" dt="2023-11-27T04:35:30.827" v="9" actId="120"/>
        <pc:sldMkLst>
          <pc:docMk/>
          <pc:sldMk cId="2944806192" sldId="435"/>
        </pc:sldMkLst>
        <pc:spChg chg="mod">
          <ac:chgData name="Ravi Tulsiani" userId="241f6397-9641-434e-a98e-095052eb9ccb" providerId="ADAL" clId="{01094297-78F2-431E-A9CC-9B5108736BA1}" dt="2023-11-27T04:35:30.827" v="9" actId="120"/>
          <ac:spMkLst>
            <pc:docMk/>
            <pc:sldMk cId="2944806192" sldId="435"/>
            <ac:spMk id="11" creationId="{B590CFEE-3CFD-2A02-5705-D74C6D6C7828}"/>
          </ac:spMkLst>
        </pc:spChg>
        <pc:spChg chg="mod">
          <ac:chgData name="Ravi Tulsiani" userId="241f6397-9641-434e-a98e-095052eb9ccb" providerId="ADAL" clId="{01094297-78F2-431E-A9CC-9B5108736BA1}" dt="2023-11-27T04:35:30.827" v="9" actId="120"/>
          <ac:spMkLst>
            <pc:docMk/>
            <pc:sldMk cId="2944806192" sldId="435"/>
            <ac:spMk id="12" creationId="{7D552167-37C0-EBF0-1D93-08ED73D93B79}"/>
          </ac:spMkLst>
        </pc:spChg>
        <pc:spChg chg="mod">
          <ac:chgData name="Ravi Tulsiani" userId="241f6397-9641-434e-a98e-095052eb9ccb" providerId="ADAL" clId="{01094297-78F2-431E-A9CC-9B5108736BA1}" dt="2023-11-27T04:35:30.827" v="9" actId="120"/>
          <ac:spMkLst>
            <pc:docMk/>
            <pc:sldMk cId="2944806192" sldId="435"/>
            <ac:spMk id="13" creationId="{6094DF07-8E18-4290-DC84-A33B11C59F93}"/>
          </ac:spMkLst>
        </pc:spChg>
        <pc:spChg chg="mod">
          <ac:chgData name="Ravi Tulsiani" userId="241f6397-9641-434e-a98e-095052eb9ccb" providerId="ADAL" clId="{01094297-78F2-431E-A9CC-9B5108736BA1}" dt="2023-11-27T04:35:30.827" v="9" actId="120"/>
          <ac:spMkLst>
            <pc:docMk/>
            <pc:sldMk cId="2944806192" sldId="435"/>
            <ac:spMk id="14" creationId="{54B90065-A63F-F60C-B81B-758DE7A8781E}"/>
          </ac:spMkLst>
        </pc:spChg>
        <pc:spChg chg="mod">
          <ac:chgData name="Ravi Tulsiani" userId="241f6397-9641-434e-a98e-095052eb9ccb" providerId="ADAL" clId="{01094297-78F2-431E-A9CC-9B5108736BA1}" dt="2023-11-27T04:35:30.827" v="9" actId="120"/>
          <ac:spMkLst>
            <pc:docMk/>
            <pc:sldMk cId="2944806192" sldId="435"/>
            <ac:spMk id="15" creationId="{5BDE3B17-7E45-BC99-C248-267AF72B4527}"/>
          </ac:spMkLst>
        </pc:spChg>
      </pc:sldChg>
      <pc:sldChg chg="modSp mod addCm">
        <pc:chgData name="Ravi Tulsiani" userId="241f6397-9641-434e-a98e-095052eb9ccb" providerId="ADAL" clId="{01094297-78F2-431E-A9CC-9B5108736BA1}" dt="2023-11-27T04:36:36.093" v="25"/>
        <pc:sldMkLst>
          <pc:docMk/>
          <pc:sldMk cId="0" sldId="546"/>
        </pc:sldMkLst>
        <pc:graphicFrameChg chg="modGraphic">
          <ac:chgData name="Ravi Tulsiani" userId="241f6397-9641-434e-a98e-095052eb9ccb" providerId="ADAL" clId="{01094297-78F2-431E-A9CC-9B5108736BA1}" dt="2023-11-27T04:36:18.144" v="24" actId="113"/>
          <ac:graphicFrameMkLst>
            <pc:docMk/>
            <pc:sldMk cId="0" sldId="546"/>
            <ac:graphicFrameMk id="1020" creationId="{00000000-0000-0000-0000-000000000000}"/>
          </ac:graphicFrameMkLst>
        </pc:graphicFrameChg>
        <pc:extLst>
          <p:ext xmlns:p="http://schemas.openxmlformats.org/presentationml/2006/main" uri="{D6D511B9-2390-475A-947B-AFAB55BFBCF1}">
            <pc226:cmChg xmlns:pc226="http://schemas.microsoft.com/office/powerpoint/2022/06/main/command" chg="add">
              <pc226:chgData name="Ravi Tulsiani" userId="241f6397-9641-434e-a98e-095052eb9ccb" providerId="ADAL" clId="{01094297-78F2-431E-A9CC-9B5108736BA1}" dt="2023-11-27T04:36:36.093" v="25"/>
              <pc2:cmMkLst xmlns:pc2="http://schemas.microsoft.com/office/powerpoint/2019/9/main/command">
                <pc:docMk/>
                <pc:sldMk cId="0" sldId="546"/>
                <pc2:cmMk id="{7139D098-C186-4C5D-821C-B232AFCB7DBE}"/>
              </pc2:cmMkLst>
            </pc226:cmChg>
          </p:ext>
        </pc:extLst>
      </pc:sldChg>
      <pc:sldChg chg="delSp mod">
        <pc:chgData name="Ravi Tulsiani" userId="241f6397-9641-434e-a98e-095052eb9ccb" providerId="ADAL" clId="{01094297-78F2-431E-A9CC-9B5108736BA1}" dt="2023-11-27T04:36:54.796" v="26" actId="478"/>
        <pc:sldMkLst>
          <pc:docMk/>
          <pc:sldMk cId="0" sldId="552"/>
        </pc:sldMkLst>
        <pc:spChg chg="del">
          <ac:chgData name="Ravi Tulsiani" userId="241f6397-9641-434e-a98e-095052eb9ccb" providerId="ADAL" clId="{01094297-78F2-431E-A9CC-9B5108736BA1}" dt="2023-11-27T04:36:54.796" v="26" actId="478"/>
          <ac:spMkLst>
            <pc:docMk/>
            <pc:sldMk cId="0" sldId="552"/>
            <ac:spMk id="1112" creationId="{00000000-0000-0000-0000-000000000000}"/>
          </ac:spMkLst>
        </pc:spChg>
      </pc:sldChg>
      <pc:sldChg chg="delSp modSp mod">
        <pc:chgData name="Ravi Tulsiani" userId="241f6397-9641-434e-a98e-095052eb9ccb" providerId="ADAL" clId="{01094297-78F2-431E-A9CC-9B5108736BA1}" dt="2023-11-27T04:40:12.892" v="29" actId="1076"/>
        <pc:sldMkLst>
          <pc:docMk/>
          <pc:sldMk cId="0" sldId="557"/>
        </pc:sldMkLst>
        <pc:spChg chg="del">
          <ac:chgData name="Ravi Tulsiani" userId="241f6397-9641-434e-a98e-095052eb9ccb" providerId="ADAL" clId="{01094297-78F2-431E-A9CC-9B5108736BA1}" dt="2023-11-27T04:40:06.410" v="28" actId="478"/>
          <ac:spMkLst>
            <pc:docMk/>
            <pc:sldMk cId="0" sldId="557"/>
            <ac:spMk id="2" creationId="{998D0057-ADF1-9751-A96D-AE6EAE33D424}"/>
          </ac:spMkLst>
        </pc:spChg>
        <pc:spChg chg="mod">
          <ac:chgData name="Ravi Tulsiani" userId="241f6397-9641-434e-a98e-095052eb9ccb" providerId="ADAL" clId="{01094297-78F2-431E-A9CC-9B5108736BA1}" dt="2023-11-27T04:39:46.653" v="27" actId="113"/>
          <ac:spMkLst>
            <pc:docMk/>
            <pc:sldMk cId="0" sldId="557"/>
            <ac:spMk id="1174" creationId="{00000000-0000-0000-0000-000000000000}"/>
          </ac:spMkLst>
        </pc:spChg>
        <pc:grpChg chg="mod">
          <ac:chgData name="Ravi Tulsiani" userId="241f6397-9641-434e-a98e-095052eb9ccb" providerId="ADAL" clId="{01094297-78F2-431E-A9CC-9B5108736BA1}" dt="2023-11-27T04:40:12.892" v="29" actId="1076"/>
          <ac:grpSpMkLst>
            <pc:docMk/>
            <pc:sldMk cId="0" sldId="557"/>
            <ac:grpSpMk id="4" creationId="{14A3FDB3-12B5-47BE-B506-43BC3D34FBB6}"/>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269" name="Google Shape;26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61e5c5b6f0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171450" lvl="0" indent="-82550" algn="l" rtl="0">
              <a:lnSpc>
                <a:spcPct val="100000"/>
              </a:lnSpc>
              <a:spcBef>
                <a:spcPts val="0"/>
              </a:spcBef>
              <a:spcAft>
                <a:spcPts val="0"/>
              </a:spcAft>
              <a:buSzPts val="1400"/>
              <a:buFont typeface="Arial"/>
              <a:buNone/>
            </a:pPr>
            <a:endParaRPr/>
          </a:p>
        </p:txBody>
      </p:sp>
      <p:sp>
        <p:nvSpPr>
          <p:cNvPr id="741" name="Google Shape;741;g261e5c5b6f0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61e5c5b6f0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171450" lvl="0" indent="-82550" algn="l" rtl="0">
              <a:lnSpc>
                <a:spcPct val="100000"/>
              </a:lnSpc>
              <a:spcBef>
                <a:spcPts val="0"/>
              </a:spcBef>
              <a:spcAft>
                <a:spcPts val="0"/>
              </a:spcAft>
              <a:buSzPts val="1400"/>
              <a:buFont typeface="Arial"/>
              <a:buNone/>
            </a:pPr>
            <a:endParaRPr lang="en-US"/>
          </a:p>
          <a:p>
            <a:pPr marL="0" lvl="0" indent="0" algn="l" rtl="0">
              <a:lnSpc>
                <a:spcPct val="100000"/>
              </a:lnSpc>
              <a:spcBef>
                <a:spcPts val="0"/>
              </a:spcBef>
              <a:spcAft>
                <a:spcPts val="0"/>
              </a:spcAft>
              <a:buSzPts val="1400"/>
              <a:buNone/>
            </a:pPr>
            <a:endParaRPr/>
          </a:p>
        </p:txBody>
      </p:sp>
      <p:sp>
        <p:nvSpPr>
          <p:cNvPr id="767" name="Google Shape;767;g261e5c5b6f0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Trainer Notes:</a:t>
            </a:r>
          </a:p>
          <a:p>
            <a:pPr marL="0" lvl="0" indent="0" algn="l" rtl="0">
              <a:lnSpc>
                <a:spcPct val="100000"/>
              </a:lnSpc>
              <a:spcBef>
                <a:spcPts val="0"/>
              </a:spcBef>
              <a:spcAft>
                <a:spcPts val="0"/>
              </a:spcAft>
              <a:buSzPts val="1400"/>
              <a:buNone/>
            </a:pPr>
            <a:endParaRPr lang="en-US" b="0" i="0">
              <a:solidFill>
                <a:srgbClr val="0F0F0F"/>
              </a:solidFill>
              <a:effectLst/>
              <a:latin typeface="Söhne"/>
            </a:endParaRPr>
          </a:p>
          <a:p>
            <a:pPr marL="0" lvl="0" indent="0" algn="l" rtl="0">
              <a:lnSpc>
                <a:spcPct val="100000"/>
              </a:lnSpc>
              <a:spcBef>
                <a:spcPts val="0"/>
              </a:spcBef>
              <a:spcAft>
                <a:spcPts val="0"/>
              </a:spcAft>
              <a:buSzPts val="1400"/>
              <a:buNone/>
            </a:pPr>
            <a:r>
              <a:rPr lang="en-US" b="0" i="0">
                <a:solidFill>
                  <a:srgbClr val="0F0F0F"/>
                </a:solidFill>
                <a:effectLst/>
                <a:latin typeface="Söhne"/>
              </a:rPr>
              <a:t>IIFE stands for Immediately Invoked Function Expression. It is a JavaScript design pattern that involves defining and executing a function immediately after its creation. This pattern is often used to create a private scope for variables, avoiding polluting the global scope.</a:t>
            </a:r>
          </a:p>
          <a:p>
            <a:pPr marL="0" lvl="0" indent="0" algn="l" rtl="0">
              <a:lnSpc>
                <a:spcPct val="100000"/>
              </a:lnSpc>
              <a:spcBef>
                <a:spcPts val="0"/>
              </a:spcBef>
              <a:spcAft>
                <a:spcPts val="0"/>
              </a:spcAft>
              <a:buSzPts val="1400"/>
              <a:buNone/>
            </a:pPr>
            <a:endParaRPr lang="en-US" b="0" i="0">
              <a:solidFill>
                <a:srgbClr val="0F0F0F"/>
              </a:solidFill>
              <a:effectLst/>
              <a:latin typeface="Söhne"/>
            </a:endParaRPr>
          </a:p>
          <a:p>
            <a:pPr marL="0" lvl="0" indent="0" algn="l" rtl="0">
              <a:lnSpc>
                <a:spcPct val="100000"/>
              </a:lnSpc>
              <a:spcBef>
                <a:spcPts val="0"/>
              </a:spcBef>
              <a:spcAft>
                <a:spcPts val="0"/>
              </a:spcAft>
              <a:buSzPts val="1400"/>
              <a:buNone/>
            </a:pPr>
            <a:r>
              <a:rPr lang="en-US" b="0" i="0">
                <a:solidFill>
                  <a:srgbClr val="0F0F0F"/>
                </a:solidFill>
                <a:effectLst/>
                <a:latin typeface="Söhne"/>
              </a:rPr>
              <a:t>IIFEs in JavaScript are a powerful pattern for creating private scopes, encapsulating variables and functions, and preventing global pollution. They are commonly used in various design patterns to enhance code organization and maintainability.</a:t>
            </a:r>
            <a:endParaRPr/>
          </a:p>
        </p:txBody>
      </p:sp>
      <p:sp>
        <p:nvSpPr>
          <p:cNvPr id="772" name="Google Shape;77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61e5c5b6f0_0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a:p>
        </p:txBody>
      </p:sp>
      <p:sp>
        <p:nvSpPr>
          <p:cNvPr id="785" name="Google Shape;785;g261e5c5b6f0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61e5c5b6f0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a:p>
        </p:txBody>
      </p:sp>
      <p:sp>
        <p:nvSpPr>
          <p:cNvPr id="797" name="Google Shape;797;g261e5c5b6f0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61e5c5b6f0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0" i="0">
                <a:solidFill>
                  <a:srgbClr val="0F0F0F"/>
                </a:solidFill>
                <a:effectLst/>
                <a:latin typeface="Söhne"/>
              </a:rPr>
              <a:t>In JavaScript, a callback function is a function that is passed as an argument to another function and is executed after the completion of a specific task or at a certain event. Callbacks are a fundamental concept in asynchronous programming and are widely used for handling tasks like event handling, AJAX requests, and timeouts.</a:t>
            </a:r>
          </a:p>
          <a:p>
            <a:pPr marL="0" lvl="0" indent="0" algn="l" rtl="0">
              <a:lnSpc>
                <a:spcPct val="100000"/>
              </a:lnSpc>
              <a:spcBef>
                <a:spcPts val="0"/>
              </a:spcBef>
              <a:spcAft>
                <a:spcPts val="0"/>
              </a:spcAft>
              <a:buSzPts val="1400"/>
              <a:buNone/>
            </a:pPr>
            <a:endParaRPr lang="en-US" b="0" i="0">
              <a:solidFill>
                <a:srgbClr val="0F0F0F"/>
              </a:solidFill>
              <a:effectLst/>
              <a:latin typeface="Söhne"/>
            </a:endParaRPr>
          </a:p>
          <a:p>
            <a:pPr marL="0" lvl="0" indent="0" algn="l" rtl="0">
              <a:lnSpc>
                <a:spcPct val="100000"/>
              </a:lnSpc>
              <a:spcBef>
                <a:spcPts val="0"/>
              </a:spcBef>
              <a:spcAft>
                <a:spcPts val="0"/>
              </a:spcAft>
              <a:buSzPts val="1400"/>
              <a:buNone/>
            </a:pPr>
            <a:r>
              <a:rPr lang="en-US" b="0" i="0">
                <a:solidFill>
                  <a:srgbClr val="0F0F0F"/>
                </a:solidFill>
                <a:effectLst/>
                <a:latin typeface="Söhne"/>
              </a:rPr>
              <a:t>Exploring callback functions in JavaScript is crucial for understanding asynchronous programming and event-driven development. Callbacks provide a way to handle tasks asynchronously and respond to events, enhancing the flexibility and modularity of JavaScript code.</a:t>
            </a:r>
            <a:endParaRPr/>
          </a:p>
        </p:txBody>
      </p:sp>
      <p:sp>
        <p:nvSpPr>
          <p:cNvPr id="811" name="Google Shape;811;g261e5c5b6f0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61e5c5b6f0_0_2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a:p>
        </p:txBody>
      </p:sp>
      <p:sp>
        <p:nvSpPr>
          <p:cNvPr id="824" name="Google Shape;824;g261e5c5b6f0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61e5c5b6f0_0_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a:p>
        </p:txBody>
      </p:sp>
      <p:sp>
        <p:nvSpPr>
          <p:cNvPr id="837" name="Google Shape;837;g261e5c5b6f0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61e5c5b6f0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0" i="0">
                <a:solidFill>
                  <a:srgbClr val="0F0F0F"/>
                </a:solidFill>
                <a:effectLst/>
                <a:latin typeface="Söhne"/>
              </a:rPr>
              <a:t>Closures are a fundamental and powerful concept in JavaScript. A closure occurs when a function is defined inside another function (the outer function) and has access to variables in the outer function's scope, even after the outer function has finished execution. This ability to "close over" and retain access to outer function variables is what creates a closure.</a:t>
            </a:r>
            <a:endParaRPr lang="en-IN" b="0" i="0">
              <a:solidFill>
                <a:srgbClr val="0F0F0F"/>
              </a:solidFill>
              <a:effectLst/>
              <a:latin typeface="Söhne"/>
            </a:endParaRPr>
          </a:p>
          <a:p>
            <a:pPr marL="0" lvl="0" indent="0" algn="l" rtl="0">
              <a:lnSpc>
                <a:spcPct val="100000"/>
              </a:lnSpc>
              <a:spcBef>
                <a:spcPts val="0"/>
              </a:spcBef>
              <a:spcAft>
                <a:spcPts val="0"/>
              </a:spcAft>
              <a:buSzPts val="1400"/>
              <a:buNone/>
            </a:pPr>
            <a:endParaRPr lang="en-IN" b="0" i="0">
              <a:solidFill>
                <a:srgbClr val="0F0F0F"/>
              </a:solidFill>
              <a:effectLst/>
              <a:latin typeface="Söhne"/>
            </a:endParaRPr>
          </a:p>
          <a:p>
            <a:pPr marL="0" lvl="0" indent="0" algn="l" rtl="0">
              <a:lnSpc>
                <a:spcPct val="100000"/>
              </a:lnSpc>
              <a:spcBef>
                <a:spcPts val="0"/>
              </a:spcBef>
              <a:spcAft>
                <a:spcPts val="0"/>
              </a:spcAft>
              <a:buSzPts val="1400"/>
              <a:buNone/>
            </a:pPr>
            <a:r>
              <a:rPr lang="en-US" b="0" i="0">
                <a:solidFill>
                  <a:srgbClr val="0F0F0F"/>
                </a:solidFill>
                <a:effectLst/>
                <a:latin typeface="Söhne"/>
              </a:rPr>
              <a:t>Closures in JavaScript provide a powerful mechanism for creating private variables, encapsulating data, and maintaining state across multiple function calls. Understanding closures is crucial for writing expressive and modular code, especially in scenarios where data privacy and function factories are essential.</a:t>
            </a:r>
            <a:endParaRPr/>
          </a:p>
        </p:txBody>
      </p:sp>
      <p:sp>
        <p:nvSpPr>
          <p:cNvPr id="861" name="Google Shape;861;g261e5c5b6f0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261e5c5b6f0_0_3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Trainer Notes:</a:t>
            </a:r>
          </a:p>
          <a:p>
            <a:pPr marL="0" lvl="0" indent="0" algn="l" rtl="0">
              <a:lnSpc>
                <a:spcPct val="100000"/>
              </a:lnSpc>
              <a:spcBef>
                <a:spcPts val="0"/>
              </a:spcBef>
              <a:spcAft>
                <a:spcPts val="0"/>
              </a:spcAft>
              <a:buSzPts val="1400"/>
              <a:buNone/>
            </a:pPr>
            <a:endParaRPr lang="en-US"/>
          </a:p>
          <a:p>
            <a:pPr algn="l">
              <a:buFont typeface="+mj-lt"/>
              <a:buAutoNum type="arabicPeriod"/>
            </a:pPr>
            <a:r>
              <a:rPr lang="en-US" b="1" i="0">
                <a:effectLst/>
                <a:latin typeface="Söhne"/>
              </a:rPr>
              <a:t>Data Privacy and Encapsulation:</a:t>
            </a:r>
            <a:endParaRPr lang="en-US" b="0" i="0">
              <a:effectLst/>
              <a:latin typeface="Söhne"/>
            </a:endParaRPr>
          </a:p>
          <a:p>
            <a:pPr marL="742950" lvl="1" indent="-285750" algn="l">
              <a:buFont typeface="+mj-lt"/>
              <a:buAutoNum type="arabicPeriod"/>
            </a:pPr>
            <a:r>
              <a:rPr lang="en-US" b="0" i="0">
                <a:effectLst/>
                <a:latin typeface="Söhne"/>
              </a:rPr>
              <a:t>Closures provide a way to encapsulate and protect data, preventing it from being accessed or modified unintentionally.</a:t>
            </a:r>
          </a:p>
          <a:p>
            <a:pPr algn="l">
              <a:buFont typeface="+mj-lt"/>
              <a:buAutoNum type="arabicPeriod"/>
            </a:pPr>
            <a:r>
              <a:rPr lang="en-US" b="1" i="0">
                <a:effectLst/>
                <a:latin typeface="Söhne"/>
              </a:rPr>
              <a:t>Function Factories and Partial Application:</a:t>
            </a:r>
            <a:endParaRPr lang="en-US" b="0" i="0">
              <a:effectLst/>
              <a:latin typeface="Söhne"/>
            </a:endParaRPr>
          </a:p>
          <a:p>
            <a:pPr marL="742950" lvl="1" indent="-285750" algn="l">
              <a:buFont typeface="+mj-lt"/>
              <a:buAutoNum type="arabicPeriod"/>
            </a:pPr>
            <a:r>
              <a:rPr lang="en-US" b="0" i="0">
                <a:effectLst/>
                <a:latin typeface="Söhne"/>
              </a:rPr>
              <a:t>Closures enable the creation of function factories and the concept of partial application, where a function is pre-configured with certain parameters.</a:t>
            </a:r>
          </a:p>
          <a:p>
            <a:pPr algn="l">
              <a:buFont typeface="+mj-lt"/>
              <a:buAutoNum type="arabicPeriod"/>
            </a:pPr>
            <a:r>
              <a:rPr lang="en-US" b="1" i="0">
                <a:effectLst/>
                <a:latin typeface="Söhne"/>
              </a:rPr>
              <a:t>Maintaining State:</a:t>
            </a:r>
            <a:endParaRPr lang="en-US" b="0" i="0">
              <a:effectLst/>
              <a:latin typeface="Söhne"/>
            </a:endParaRPr>
          </a:p>
          <a:p>
            <a:pPr marL="742950" lvl="1" indent="-285750" algn="l">
              <a:buFont typeface="+mj-lt"/>
              <a:buAutoNum type="arabicPeriod"/>
            </a:pPr>
            <a:r>
              <a:rPr lang="en-US" b="0" i="0">
                <a:effectLst/>
                <a:latin typeface="Söhne"/>
              </a:rPr>
              <a:t>Closures allow functions to maintain and modify state over multiple calls, which is particularly useful in scenarios like implementing counters or memoization.</a:t>
            </a:r>
          </a:p>
          <a:p>
            <a:pPr marL="0" lvl="0" indent="0" algn="l" rtl="0">
              <a:lnSpc>
                <a:spcPct val="100000"/>
              </a:lnSpc>
              <a:spcBef>
                <a:spcPts val="0"/>
              </a:spcBef>
              <a:spcAft>
                <a:spcPts val="0"/>
              </a:spcAft>
              <a:buSzPts val="1400"/>
              <a:buNone/>
            </a:pPr>
            <a:endParaRPr/>
          </a:p>
        </p:txBody>
      </p:sp>
      <p:sp>
        <p:nvSpPr>
          <p:cNvPr id="884" name="Google Shape;884;g261e5c5b6f0_0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IN"/>
          </a:p>
        </p:txBody>
      </p:sp>
      <p:sp>
        <p:nvSpPr>
          <p:cNvPr id="671" name="Google Shape;67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61e5c5b6f0_0_3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a:p>
        </p:txBody>
      </p:sp>
      <p:sp>
        <p:nvSpPr>
          <p:cNvPr id="931" name="Google Shape;931;g261e5c5b6f0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1e5c5b6f0_0_4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a:p>
        </p:txBody>
      </p:sp>
      <p:sp>
        <p:nvSpPr>
          <p:cNvPr id="942" name="Google Shape;942;g261e5c5b6f0_0_4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61e5c5b6f0_0_4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a:p>
        </p:txBody>
      </p:sp>
      <p:sp>
        <p:nvSpPr>
          <p:cNvPr id="953" name="Google Shape;953;g261e5c5b6f0_0_4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7898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4580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61e5c5b6f0_0_16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978" name="Google Shape;978;g261e5c5b6f0_0_16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61e5c5b6f0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p:txBody>
      </p:sp>
      <p:sp>
        <p:nvSpPr>
          <p:cNvPr id="1002" name="Google Shape;1002;g261e5c5b6f0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6199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61e5c5b6f0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002" name="Google Shape;1002;g261e5c5b6f0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8299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61e5c5b6f0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0" i="0">
                <a:solidFill>
                  <a:srgbClr val="0F0F0F"/>
                </a:solidFill>
                <a:effectLst/>
                <a:latin typeface="Söhne"/>
              </a:rPr>
              <a:t>In advanced JavaScript, functions go beyond their basic role of encapsulating reusable code. They become essential tools for implementing advanced programming concepts, supporting functional programming, and enhancing code expressiveness.</a:t>
            </a: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002" name="Google Shape;1002;g261e5c5b6f0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1862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61e5c5b6f0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002" name="Google Shape;1002;g261e5c5b6f0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062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2fd50e1dff_0_2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endParaRPr/>
          </a:p>
        </p:txBody>
      </p:sp>
      <p:sp>
        <p:nvSpPr>
          <p:cNvPr id="676" name="Google Shape;676;g12fd50e1dff_0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5110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61e5c5b6f0_0_16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171450" lvl="0" indent="-82550" algn="l" rtl="0">
              <a:lnSpc>
                <a:spcPct val="100000"/>
              </a:lnSpc>
              <a:spcBef>
                <a:spcPts val="0"/>
              </a:spcBef>
              <a:spcAft>
                <a:spcPts val="0"/>
              </a:spcAft>
              <a:buSzPts val="1400"/>
              <a:buFont typeface="Arial"/>
              <a:buNone/>
            </a:pPr>
            <a:endParaRPr lang="en-US"/>
          </a:p>
          <a:p>
            <a:pPr marL="0" lvl="0" indent="0" algn="l" rtl="0">
              <a:lnSpc>
                <a:spcPct val="100000"/>
              </a:lnSpc>
              <a:spcBef>
                <a:spcPts val="0"/>
              </a:spcBef>
              <a:spcAft>
                <a:spcPts val="0"/>
              </a:spcAft>
              <a:buSzPts val="1400"/>
              <a:buNone/>
            </a:pPr>
            <a:endParaRPr/>
          </a:p>
        </p:txBody>
      </p:sp>
      <p:sp>
        <p:nvSpPr>
          <p:cNvPr id="997" name="Google Shape;997;g261e5c5b6f0_0_1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5945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Clr>
                <a:schemeClr val="dk1"/>
              </a:buClr>
              <a:buSzPts val="1400"/>
              <a:buFont typeface="Arial"/>
              <a:buNone/>
            </a:pPr>
            <a:endParaRPr/>
          </a:p>
        </p:txBody>
      </p:sp>
      <p:sp>
        <p:nvSpPr>
          <p:cNvPr id="1299" name="Google Shape;129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Clr>
                <a:schemeClr val="dk1"/>
              </a:buClr>
              <a:buSzPts val="1400"/>
              <a:buFont typeface="Arial"/>
              <a:buNone/>
            </a:pPr>
            <a:endParaRPr/>
          </a:p>
        </p:txBody>
      </p:sp>
      <p:sp>
        <p:nvSpPr>
          <p:cNvPr id="1299" name="Google Shape;129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7584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Clr>
                <a:schemeClr val="dk1"/>
              </a:buClr>
              <a:buSzPts val="1400"/>
              <a:buFont typeface="Arial"/>
              <a:buNone/>
            </a:pPr>
            <a:endParaRPr/>
          </a:p>
        </p:txBody>
      </p:sp>
      <p:sp>
        <p:nvSpPr>
          <p:cNvPr id="1299" name="Google Shape;129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050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0" i="0">
                <a:solidFill>
                  <a:srgbClr val="0F0F0F"/>
                </a:solidFill>
                <a:effectLst/>
                <a:latin typeface="Söhne"/>
              </a:rPr>
              <a:t>IIFE allows you to create a private scope for your code, preventing variables and functions from polluting the global namespace. This encapsulation helps in avoiding naming conflicts and unintended interactions with other parts of the codebase.</a:t>
            </a:r>
          </a:p>
          <a:p>
            <a:pPr marL="0" lvl="0" indent="0" algn="l" rtl="0">
              <a:lnSpc>
                <a:spcPct val="100000"/>
              </a:lnSpc>
              <a:spcBef>
                <a:spcPts val="0"/>
              </a:spcBef>
              <a:spcAft>
                <a:spcPts val="0"/>
              </a:spcAft>
              <a:buSzPts val="1400"/>
              <a:buNone/>
            </a:pPr>
            <a:endParaRPr lang="en-US" b="0" i="0">
              <a:solidFill>
                <a:srgbClr val="0F0F0F"/>
              </a:solidFill>
              <a:effectLst/>
              <a:latin typeface="Söhne"/>
            </a:endParaRPr>
          </a:p>
          <a:p>
            <a:pPr marL="0" lvl="0" indent="0" algn="l" rtl="0">
              <a:lnSpc>
                <a:spcPct val="100000"/>
              </a:lnSpc>
              <a:spcBef>
                <a:spcPts val="0"/>
              </a:spcBef>
              <a:spcAft>
                <a:spcPts val="0"/>
              </a:spcAft>
              <a:buSzPts val="1400"/>
              <a:buNone/>
            </a:pPr>
            <a:r>
              <a:rPr lang="en-US" b="0" i="0">
                <a:solidFill>
                  <a:srgbClr val="0F0F0F"/>
                </a:solidFill>
                <a:effectLst/>
                <a:latin typeface="Söhne"/>
              </a:rPr>
              <a:t>By encapsulating code within an IIFE, you can limit the number of variables exposed in the global scope. This is particularly important in large projects where minimizing global variables helps prevent naming clashes and makes it easier to manage the codebase.</a:t>
            </a:r>
          </a:p>
          <a:p>
            <a:pPr marL="0" lvl="0" indent="0" algn="l" rtl="0">
              <a:lnSpc>
                <a:spcPct val="100000"/>
              </a:lnSpc>
              <a:spcBef>
                <a:spcPts val="0"/>
              </a:spcBef>
              <a:spcAft>
                <a:spcPts val="0"/>
              </a:spcAft>
              <a:buSzPts val="1400"/>
              <a:buNone/>
            </a:pPr>
            <a:endParaRPr lang="en-US" b="0" i="0">
              <a:solidFill>
                <a:srgbClr val="0F0F0F"/>
              </a:solidFill>
              <a:effectLst/>
              <a:latin typeface="Söhne"/>
            </a:endParaRPr>
          </a:p>
          <a:p>
            <a:pPr marL="0" lvl="0" indent="0" algn="l" rtl="0">
              <a:lnSpc>
                <a:spcPct val="100000"/>
              </a:lnSpc>
              <a:spcBef>
                <a:spcPts val="0"/>
              </a:spcBef>
              <a:spcAft>
                <a:spcPts val="0"/>
              </a:spcAft>
              <a:buSzPts val="1400"/>
              <a:buNone/>
            </a:pPr>
            <a:r>
              <a:rPr lang="en-US" b="0" i="0">
                <a:solidFill>
                  <a:srgbClr val="0F0F0F"/>
                </a:solidFill>
                <a:effectLst/>
                <a:latin typeface="Söhne"/>
              </a:rPr>
              <a:t>IIFE can be used for conditional execution, allowing you to run a block of code immediately based on a condition. This can improve code readability by making the intention of the condition clearer.</a:t>
            </a:r>
          </a:p>
          <a:p>
            <a:pPr marL="0" lvl="0" indent="0" algn="l" rtl="0">
              <a:lnSpc>
                <a:spcPct val="100000"/>
              </a:lnSpc>
              <a:spcBef>
                <a:spcPts val="0"/>
              </a:spcBef>
              <a:spcAft>
                <a:spcPts val="0"/>
              </a:spcAft>
              <a:buSzPts val="1400"/>
              <a:buNone/>
            </a:pPr>
            <a:endParaRPr lang="en-US" b="0" i="0">
              <a:solidFill>
                <a:srgbClr val="0F0F0F"/>
              </a:solidFill>
              <a:effectLst/>
              <a:latin typeface="Söhne"/>
            </a:endParaRPr>
          </a:p>
          <a:p>
            <a:pPr marL="0" lvl="0" indent="0" algn="l" rtl="0">
              <a:lnSpc>
                <a:spcPct val="100000"/>
              </a:lnSpc>
              <a:spcBef>
                <a:spcPts val="0"/>
              </a:spcBef>
              <a:spcAft>
                <a:spcPts val="0"/>
              </a:spcAft>
              <a:buSzPts val="1400"/>
              <a:buNone/>
            </a:pPr>
            <a:r>
              <a:rPr lang="en-US" b="0" i="0">
                <a:solidFill>
                  <a:srgbClr val="0F0F0F"/>
                </a:solidFill>
                <a:effectLst/>
                <a:latin typeface="Söhne"/>
              </a:rPr>
              <a:t>IIFE helps in isolating variables, reducing the chances of unintended side effects. Variables declared within an IIFE are local to that function, preventing them from interfering with variables of the same name in other parts of the code.</a:t>
            </a:r>
          </a:p>
          <a:p>
            <a:pPr marL="0" lvl="0" indent="0" algn="l" rtl="0">
              <a:lnSpc>
                <a:spcPct val="100000"/>
              </a:lnSpc>
              <a:spcBef>
                <a:spcPts val="0"/>
              </a:spcBef>
              <a:spcAft>
                <a:spcPts val="0"/>
              </a:spcAft>
              <a:buSzPts val="1400"/>
              <a:buNone/>
            </a:pPr>
            <a:endParaRPr lang="en-US" b="0" i="0">
              <a:solidFill>
                <a:srgbClr val="0F0F0F"/>
              </a:solidFill>
              <a:effectLst/>
              <a:latin typeface="Söhne"/>
            </a:endParaRPr>
          </a:p>
          <a:p>
            <a:pPr marL="0" lvl="0" indent="0" algn="l" rtl="0">
              <a:lnSpc>
                <a:spcPct val="100000"/>
              </a:lnSpc>
              <a:spcBef>
                <a:spcPts val="0"/>
              </a:spcBef>
              <a:spcAft>
                <a:spcPts val="0"/>
              </a:spcAft>
              <a:buSzPts val="1400"/>
              <a:buNone/>
            </a:pPr>
            <a:r>
              <a:rPr lang="en-US" b="0" i="0">
                <a:solidFill>
                  <a:srgbClr val="0F0F0F"/>
                </a:solidFill>
                <a:effectLst/>
                <a:latin typeface="Söhne"/>
              </a:rPr>
              <a:t>The use of IIFE with a meaningful name can serve as a form of self-documentation. The function's name can convey its purpose or role within the code, making it easier for developers to understand the intent without delving into the details of the implementation.</a:t>
            </a: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Clr>
                <a:schemeClr val="dk1"/>
              </a:buClr>
              <a:buSzPts val="1400"/>
              <a:buFont typeface="Arial"/>
              <a:buNone/>
            </a:pPr>
            <a:endParaRPr/>
          </a:p>
        </p:txBody>
      </p:sp>
      <p:sp>
        <p:nvSpPr>
          <p:cNvPr id="1299" name="Google Shape;129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186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3652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5052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61e5c5b6f0_0_16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171450" lvl="0" indent="-82550" algn="l" rtl="0">
              <a:lnSpc>
                <a:spcPct val="100000"/>
              </a:lnSpc>
              <a:spcBef>
                <a:spcPts val="0"/>
              </a:spcBef>
              <a:spcAft>
                <a:spcPts val="0"/>
              </a:spcAft>
              <a:buSzPts val="1400"/>
              <a:buFont typeface="Arial"/>
              <a:buNone/>
            </a:pPr>
            <a:endParaRPr lang="en-US"/>
          </a:p>
          <a:p>
            <a:pPr marL="0" lvl="0" indent="0" algn="l" rtl="0">
              <a:lnSpc>
                <a:spcPct val="100000"/>
              </a:lnSpc>
              <a:spcBef>
                <a:spcPts val="0"/>
              </a:spcBef>
              <a:spcAft>
                <a:spcPts val="0"/>
              </a:spcAft>
              <a:buSzPts val="1400"/>
              <a:buNone/>
            </a:pPr>
            <a:endParaRPr/>
          </a:p>
        </p:txBody>
      </p:sp>
      <p:sp>
        <p:nvSpPr>
          <p:cNvPr id="997" name="Google Shape;997;g261e5c5b6f0_0_1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61e5c5b6f0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002" name="Google Shape;1002;g261e5c5b6f0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2fd50e1dff_0_2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a:p>
        </p:txBody>
      </p:sp>
      <p:sp>
        <p:nvSpPr>
          <p:cNvPr id="676" name="Google Shape;676;g12fd50e1dff_0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8191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61e5c5b6f0_0_16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016" name="Google Shape;1016;g261e5c5b6f0_0_16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61e5c5b6f0_0_17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023" name="Google Shape;1023;g261e5c5b6f0_0_17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61e5c5b6f0_0_16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Trainer Notes:</a:t>
            </a:r>
          </a:p>
          <a:p>
            <a:pPr marL="0" lvl="0" indent="0" algn="l" rtl="0">
              <a:lnSpc>
                <a:spcPct val="100000"/>
              </a:lnSpc>
              <a:spcBef>
                <a:spcPts val="0"/>
              </a:spcBef>
              <a:spcAft>
                <a:spcPts val="0"/>
              </a:spcAft>
              <a:buSzPts val="1400"/>
              <a:buNone/>
            </a:pPr>
            <a:endParaRPr lang="en-US"/>
          </a:p>
          <a:p>
            <a:pPr algn="l"/>
            <a:r>
              <a:rPr lang="en-US" b="1" i="0">
                <a:effectLst/>
                <a:latin typeface="Söhne"/>
              </a:rPr>
              <a:t>Basic Usage of map Method:</a:t>
            </a:r>
          </a:p>
          <a:p>
            <a:pPr algn="l">
              <a:buFont typeface="Arial" panose="020B0604020202020204" pitchFamily="34" charset="0"/>
              <a:buChar char="•"/>
            </a:pPr>
            <a:r>
              <a:rPr lang="en-US" b="0" i="0">
                <a:effectLst/>
                <a:latin typeface="Söhne"/>
              </a:rPr>
              <a:t>The map method is used to create a new array by applying a function to each element of an existing array.</a:t>
            </a:r>
          </a:p>
          <a:p>
            <a:pPr algn="l"/>
            <a:r>
              <a:rPr lang="en-US" b="1" i="0">
                <a:effectLst/>
                <a:latin typeface="Söhne"/>
              </a:rPr>
              <a:t>Arrow Functions with map:</a:t>
            </a:r>
          </a:p>
          <a:p>
            <a:pPr algn="l">
              <a:buFont typeface="Arial" panose="020B0604020202020204" pitchFamily="34" charset="0"/>
              <a:buChar char="•"/>
            </a:pPr>
            <a:r>
              <a:rPr lang="en-US" b="0" i="0">
                <a:effectLst/>
                <a:latin typeface="Söhne"/>
              </a:rPr>
              <a:t>Utilizing arrow functions can make the code more concise.</a:t>
            </a:r>
          </a:p>
          <a:p>
            <a:pPr algn="l"/>
            <a:r>
              <a:rPr lang="en-US" b="1" i="0">
                <a:effectLst/>
                <a:latin typeface="Söhne"/>
              </a:rPr>
              <a:t>Chaining map with Other Array Methods:</a:t>
            </a:r>
          </a:p>
          <a:p>
            <a:pPr algn="l">
              <a:buFont typeface="Arial" panose="020B0604020202020204" pitchFamily="34" charset="0"/>
              <a:buChar char="•"/>
            </a:pPr>
            <a:r>
              <a:rPr lang="en-US" b="0" i="0">
                <a:effectLst/>
                <a:latin typeface="Söhne"/>
              </a:rPr>
              <a:t>Combining map with other array methods like filter or reduce for more complex transformations.</a:t>
            </a:r>
          </a:p>
          <a:p>
            <a:pPr marL="0" lvl="0" indent="0" algn="l" rtl="0">
              <a:lnSpc>
                <a:spcPct val="100000"/>
              </a:lnSpc>
              <a:spcBef>
                <a:spcPts val="0"/>
              </a:spcBef>
              <a:spcAft>
                <a:spcPts val="0"/>
              </a:spcAft>
              <a:buSzPts val="1400"/>
              <a:buNone/>
            </a:pPr>
            <a:endParaRPr/>
          </a:p>
        </p:txBody>
      </p:sp>
      <p:sp>
        <p:nvSpPr>
          <p:cNvPr id="1038" name="Google Shape;1038;g261e5c5b6f0_0_16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61e5c5b6f0_0_17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Trainer Notes:</a:t>
            </a:r>
          </a:p>
          <a:p>
            <a:pPr marL="0" lvl="0" indent="0" algn="l" rtl="0">
              <a:lnSpc>
                <a:spcPct val="100000"/>
              </a:lnSpc>
              <a:spcBef>
                <a:spcPts val="0"/>
              </a:spcBef>
              <a:spcAft>
                <a:spcPts val="0"/>
              </a:spcAft>
              <a:buSzPts val="1400"/>
              <a:buNone/>
            </a:pPr>
            <a:endParaRPr lang="en-US"/>
          </a:p>
          <a:p>
            <a:pPr algn="l"/>
            <a:r>
              <a:rPr lang="en-US" b="1" i="0">
                <a:effectLst/>
                <a:latin typeface="Söhne"/>
              </a:rPr>
              <a:t>Mapping Over Object Properties:</a:t>
            </a:r>
          </a:p>
          <a:p>
            <a:pPr algn="l">
              <a:buFont typeface="Arial" panose="020B0604020202020204" pitchFamily="34" charset="0"/>
              <a:buChar char="•"/>
            </a:pPr>
            <a:r>
              <a:rPr lang="en-US" b="0" i="0">
                <a:effectLst/>
                <a:latin typeface="Söhne"/>
              </a:rPr>
              <a:t>Using Object.keys or Object.entries with map to iterate over object properties.</a:t>
            </a:r>
          </a:p>
          <a:p>
            <a:pPr algn="l"/>
            <a:r>
              <a:rPr lang="en-US" b="1" i="0">
                <a:effectLst/>
                <a:latin typeface="Söhne"/>
              </a:rPr>
              <a:t>Mapping with Index:</a:t>
            </a:r>
          </a:p>
          <a:p>
            <a:pPr algn="l">
              <a:buFont typeface="Arial" panose="020B0604020202020204" pitchFamily="34" charset="0"/>
              <a:buChar char="•"/>
            </a:pPr>
            <a:r>
              <a:rPr lang="en-US" b="0" i="0">
                <a:effectLst/>
                <a:latin typeface="Söhne"/>
              </a:rPr>
              <a:t>Accessing the index while mapping over an array.</a:t>
            </a:r>
          </a:p>
          <a:p>
            <a:pPr algn="l"/>
            <a:r>
              <a:rPr lang="en-US" b="1" i="0">
                <a:effectLst/>
                <a:latin typeface="Söhne"/>
              </a:rPr>
              <a:t>Mapping Over Nested Arrays:</a:t>
            </a:r>
          </a:p>
          <a:p>
            <a:pPr algn="l">
              <a:buFont typeface="Arial" panose="020B0604020202020204" pitchFamily="34" charset="0"/>
              <a:buChar char="•"/>
            </a:pPr>
            <a:r>
              <a:rPr lang="en-US" b="0" i="0">
                <a:effectLst/>
                <a:latin typeface="Söhne"/>
              </a:rPr>
              <a:t>Using nested map for arrays within arrays.</a:t>
            </a:r>
          </a:p>
          <a:p>
            <a:pPr algn="l"/>
            <a:endParaRPr lang="en-US" b="0" i="0">
              <a:effectLst/>
              <a:latin typeface="Söhne"/>
            </a:endParaRPr>
          </a:p>
          <a:p>
            <a:pPr marL="0" lvl="0" indent="0" algn="l" rtl="0">
              <a:lnSpc>
                <a:spcPct val="100000"/>
              </a:lnSpc>
              <a:spcBef>
                <a:spcPts val="0"/>
              </a:spcBef>
              <a:spcAft>
                <a:spcPts val="0"/>
              </a:spcAft>
              <a:buSzPts val="1400"/>
              <a:buNone/>
            </a:pPr>
            <a:endParaRPr/>
          </a:p>
        </p:txBody>
      </p:sp>
      <p:sp>
        <p:nvSpPr>
          <p:cNvPr id="1055" name="Google Shape;1055;g261e5c5b6f0_0_17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261e5c5b6f0_0_17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171450" lvl="0" indent="-82550" algn="l" rtl="0">
              <a:lnSpc>
                <a:spcPct val="100000"/>
              </a:lnSpc>
              <a:spcBef>
                <a:spcPts val="0"/>
              </a:spcBef>
              <a:spcAft>
                <a:spcPts val="0"/>
              </a:spcAft>
              <a:buSzPts val="1400"/>
              <a:buFont typeface="Arial"/>
              <a:buNone/>
            </a:pPr>
            <a:endParaRPr lang="en-US"/>
          </a:p>
          <a:p>
            <a:pPr marL="0" lvl="0" indent="0" algn="l" rtl="0">
              <a:lnSpc>
                <a:spcPct val="100000"/>
              </a:lnSpc>
              <a:spcBef>
                <a:spcPts val="0"/>
              </a:spcBef>
              <a:spcAft>
                <a:spcPts val="0"/>
              </a:spcAft>
              <a:buSzPts val="1400"/>
              <a:buNone/>
            </a:pPr>
            <a:endParaRPr/>
          </a:p>
        </p:txBody>
      </p:sp>
      <p:sp>
        <p:nvSpPr>
          <p:cNvPr id="1072" name="Google Shape;1072;g261e5c5b6f0_0_17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61e5c5b6f0_0_17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0" i="0">
                <a:solidFill>
                  <a:srgbClr val="0F0F0F"/>
                </a:solidFill>
                <a:effectLst/>
                <a:latin typeface="Söhne"/>
              </a:rPr>
              <a:t>In JavaScript, classes were introduced with ECMAScript 2015 (ES6) to provide a more structured and familiar way to create object-oriented code. While JavaScript's prototype-based inheritance system remains in place, classes offer a more syntactic sugar for working with constructor functions and prototypes.</a:t>
            </a:r>
            <a:endParaRPr lang="en-IN" b="0" i="0">
              <a:solidFill>
                <a:srgbClr val="0F0F0F"/>
              </a:solidFill>
              <a:effectLst/>
              <a:latin typeface="Söhne"/>
            </a:endParaRPr>
          </a:p>
          <a:p>
            <a:pPr marL="0" lvl="0" indent="0" algn="l" rtl="0">
              <a:lnSpc>
                <a:spcPct val="100000"/>
              </a:lnSpc>
              <a:spcBef>
                <a:spcPts val="0"/>
              </a:spcBef>
              <a:spcAft>
                <a:spcPts val="0"/>
              </a:spcAft>
              <a:buSzPts val="1400"/>
              <a:buNone/>
            </a:pPr>
            <a:endParaRPr lang="en-IN" b="0" i="0">
              <a:solidFill>
                <a:srgbClr val="0F0F0F"/>
              </a:solidFill>
              <a:effectLst/>
              <a:latin typeface="Söhne"/>
            </a:endParaRPr>
          </a:p>
          <a:p>
            <a:pPr marL="0" lvl="0" indent="0" algn="l" rtl="0">
              <a:lnSpc>
                <a:spcPct val="100000"/>
              </a:lnSpc>
              <a:spcBef>
                <a:spcPts val="0"/>
              </a:spcBef>
              <a:spcAft>
                <a:spcPts val="0"/>
              </a:spcAft>
              <a:buSzPts val="1400"/>
              <a:buNone/>
            </a:pPr>
            <a:r>
              <a:rPr lang="en-US" b="0" i="0">
                <a:solidFill>
                  <a:srgbClr val="0F0F0F"/>
                </a:solidFill>
                <a:effectLst/>
                <a:latin typeface="Söhne"/>
              </a:rPr>
              <a:t>Classes in JavaScript provide a more familiar syntax for developers coming from other object-oriented languages and offer a cleaner way to structure code.</a:t>
            </a:r>
            <a:endParaRPr/>
          </a:p>
        </p:txBody>
      </p:sp>
      <p:sp>
        <p:nvSpPr>
          <p:cNvPr id="1077" name="Google Shape;1077;g261e5c5b6f0_0_17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261e5c5b6f0_0_17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091" name="Google Shape;1091;g261e5c5b6f0_0_17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61e5c5b6f0_0_18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15" name="Google Shape;1115;g261e5c5b6f0_0_18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0496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69757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1194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a:p>
        </p:txBody>
      </p:sp>
      <p:sp>
        <p:nvSpPr>
          <p:cNvPr id="683" name="Google Shape;6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61e5c5b6f0_0_18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2" name="Google Shape;1142;g261e5c5b6f0_0_1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261e5c5b6f0_0_18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47" name="Google Shape;1147;g261e5c5b6f0_0_18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04750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6552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61e5c5b6f0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solidFill>
                <a:srgbClr val="0F0F0F"/>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solidFill>
                  <a:srgbClr val="0F0F0F"/>
                </a:solidFill>
                <a:effectLst/>
                <a:latin typeface="Söhne"/>
              </a:rPr>
              <a:t>Promise chaining is a technique that allows you to perform a sequence of asynchronous operations one after another. Each </a:t>
            </a:r>
            <a:r>
              <a:rPr lang="en-US"/>
              <a:t>then</a:t>
            </a:r>
            <a:r>
              <a:rPr lang="en-US" b="0" i="0">
                <a:solidFill>
                  <a:srgbClr val="0F0F0F"/>
                </a:solidFill>
                <a:effectLst/>
                <a:latin typeface="Söhne"/>
              </a:rPr>
              <a:t> method returns a new Promise, enabling you to chain multiple asynchronous operations together.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solidFill>
                <a:srgbClr val="0F0F0F"/>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solidFill>
                  <a:srgbClr val="0F0F0F"/>
                </a:solidFill>
                <a:effectLst/>
                <a:latin typeface="Söhne"/>
              </a:rPr>
              <a:t>Understanding how to chain Promises and handle errors effectively is crucial for writing maintainable and error-resistant asynchronous code in JavaScript. It promotes a clean separation of concerns and improves code readability.</a:t>
            </a:r>
            <a:endParaRPr/>
          </a:p>
        </p:txBody>
      </p:sp>
      <p:sp>
        <p:nvSpPr>
          <p:cNvPr id="811" name="Google Shape;811;g261e5c5b6f0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3309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61e5c5b6f0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a:p>
        </p:txBody>
      </p:sp>
      <p:sp>
        <p:nvSpPr>
          <p:cNvPr id="811" name="Google Shape;811;g261e5c5b6f0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77888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08050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0257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61e5c5b6f0_0_18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2" name="Google Shape;1142;g261e5c5b6f0_0_1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6196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a:p>
        </p:txBody>
      </p:sp>
      <p:sp>
        <p:nvSpPr>
          <p:cNvPr id="683" name="Google Shape;6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4325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39631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43088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89932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649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2039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91594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61e5c5b6f0_0_18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171450" lvl="0" indent="-82550" algn="l" rtl="0">
              <a:lnSpc>
                <a:spcPct val="100000"/>
              </a:lnSpc>
              <a:spcBef>
                <a:spcPts val="0"/>
              </a:spcBef>
              <a:spcAft>
                <a:spcPts val="0"/>
              </a:spcAft>
              <a:buSzPts val="1400"/>
              <a:buFont typeface="Arial"/>
              <a:buNone/>
            </a:pPr>
            <a:endParaRPr lang="en-US"/>
          </a:p>
          <a:p>
            <a:pPr marL="0" lvl="0" indent="0" algn="l" rtl="0">
              <a:lnSpc>
                <a:spcPct val="100000"/>
              </a:lnSpc>
              <a:spcBef>
                <a:spcPts val="0"/>
              </a:spcBef>
              <a:spcAft>
                <a:spcPts val="0"/>
              </a:spcAft>
              <a:buSzPts val="1400"/>
              <a:buNone/>
            </a:pPr>
            <a:endParaRPr/>
          </a:p>
        </p:txBody>
      </p:sp>
      <p:sp>
        <p:nvSpPr>
          <p:cNvPr id="1142" name="Google Shape;1142;g261e5c5b6f0_0_1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09153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171450" lvl="0" indent="-82550" algn="l" rtl="0">
              <a:lnSpc>
                <a:spcPct val="100000"/>
              </a:lnSpc>
              <a:spcBef>
                <a:spcPts val="0"/>
              </a:spcBef>
              <a:spcAft>
                <a:spcPts val="0"/>
              </a:spcAft>
              <a:buClr>
                <a:schemeClr val="dk1"/>
              </a:buClr>
              <a:buSzPts val="1400"/>
              <a:buFont typeface="Arial"/>
              <a:buNone/>
            </a:pPr>
            <a:endParaRPr b="0" i="0">
              <a:solidFill>
                <a:srgbClr val="1F1F1F"/>
              </a:solidFill>
              <a:latin typeface="Arial"/>
              <a:ea typeface="Arial"/>
              <a:cs typeface="Arial"/>
              <a:sym typeface="Arial"/>
            </a:endParaRPr>
          </a:p>
        </p:txBody>
      </p:sp>
      <p:sp>
        <p:nvSpPr>
          <p:cNvPr id="749" name="Google Shape;74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171450" lvl="0" indent="-82550" algn="l" rtl="0">
              <a:lnSpc>
                <a:spcPct val="100000"/>
              </a:lnSpc>
              <a:spcBef>
                <a:spcPts val="0"/>
              </a:spcBef>
              <a:spcAft>
                <a:spcPts val="0"/>
              </a:spcAft>
              <a:buClr>
                <a:schemeClr val="dk1"/>
              </a:buClr>
              <a:buSzPts val="1400"/>
              <a:buFont typeface="Arial"/>
              <a:buNone/>
            </a:pPr>
            <a:endParaRPr b="0" i="0">
              <a:solidFill>
                <a:srgbClr val="1F1F1F"/>
              </a:solidFill>
              <a:latin typeface="Arial"/>
              <a:ea typeface="Arial"/>
              <a:cs typeface="Arial"/>
              <a:sym typeface="Arial"/>
            </a:endParaRPr>
          </a:p>
        </p:txBody>
      </p:sp>
      <p:sp>
        <p:nvSpPr>
          <p:cNvPr id="749" name="Google Shape;74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64842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171450" lvl="0" indent="-82550" algn="l" rtl="0">
              <a:lnSpc>
                <a:spcPct val="100000"/>
              </a:lnSpc>
              <a:spcBef>
                <a:spcPts val="0"/>
              </a:spcBef>
              <a:spcAft>
                <a:spcPts val="0"/>
              </a:spcAft>
              <a:buClr>
                <a:schemeClr val="dk1"/>
              </a:buClr>
              <a:buSzPts val="1400"/>
              <a:buFont typeface="Arial"/>
              <a:buNone/>
            </a:pPr>
            <a:endParaRPr b="0" i="0">
              <a:solidFill>
                <a:srgbClr val="1F1F1F"/>
              </a:solidFill>
              <a:latin typeface="Arial"/>
              <a:ea typeface="Arial"/>
              <a:cs typeface="Arial"/>
              <a:sym typeface="Arial"/>
            </a:endParaRPr>
          </a:p>
        </p:txBody>
      </p:sp>
      <p:sp>
        <p:nvSpPr>
          <p:cNvPr id="749" name="Google Shape;74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847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695" name="Google Shape;6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171450" lvl="0" indent="-82550" algn="l" rtl="0">
              <a:lnSpc>
                <a:spcPct val="100000"/>
              </a:lnSpc>
              <a:spcBef>
                <a:spcPts val="0"/>
              </a:spcBef>
              <a:spcAft>
                <a:spcPts val="0"/>
              </a:spcAft>
              <a:buClr>
                <a:schemeClr val="dk1"/>
              </a:buClr>
              <a:buSzPts val="1400"/>
              <a:buFont typeface="Arial"/>
              <a:buNone/>
            </a:pPr>
            <a:endParaRPr b="0" i="0">
              <a:solidFill>
                <a:srgbClr val="1F1F1F"/>
              </a:solidFill>
              <a:latin typeface="Arial"/>
              <a:ea typeface="Arial"/>
              <a:cs typeface="Arial"/>
              <a:sym typeface="Arial"/>
            </a:endParaRPr>
          </a:p>
        </p:txBody>
      </p:sp>
      <p:sp>
        <p:nvSpPr>
          <p:cNvPr id="749" name="Google Shape;74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20085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171450" lvl="0" indent="-82550" algn="l" rtl="0">
              <a:lnSpc>
                <a:spcPct val="100000"/>
              </a:lnSpc>
              <a:spcBef>
                <a:spcPts val="0"/>
              </a:spcBef>
              <a:spcAft>
                <a:spcPts val="0"/>
              </a:spcAft>
              <a:buClr>
                <a:schemeClr val="dk1"/>
              </a:buClr>
              <a:buSzPts val="1400"/>
              <a:buFont typeface="Arial"/>
              <a:buNone/>
            </a:pPr>
            <a:endParaRPr b="0" i="0">
              <a:solidFill>
                <a:srgbClr val="1F1F1F"/>
              </a:solidFill>
              <a:latin typeface="Arial"/>
              <a:ea typeface="Arial"/>
              <a:cs typeface="Arial"/>
              <a:sym typeface="Arial"/>
            </a:endParaRPr>
          </a:p>
        </p:txBody>
      </p:sp>
      <p:sp>
        <p:nvSpPr>
          <p:cNvPr id="749" name="Google Shape;74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95739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49941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6634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61e5c5b6f0_0_18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171450" lvl="0" indent="-82550" algn="l" rtl="0">
              <a:lnSpc>
                <a:spcPct val="100000"/>
              </a:lnSpc>
              <a:spcBef>
                <a:spcPts val="0"/>
              </a:spcBef>
              <a:spcAft>
                <a:spcPts val="0"/>
              </a:spcAft>
              <a:buSzPts val="1400"/>
              <a:buFont typeface="Arial"/>
              <a:buNone/>
            </a:pPr>
            <a:endParaRPr lang="en-US"/>
          </a:p>
          <a:p>
            <a:pPr marL="0" lvl="0" indent="0" algn="l" rtl="0">
              <a:lnSpc>
                <a:spcPct val="100000"/>
              </a:lnSpc>
              <a:spcBef>
                <a:spcPts val="0"/>
              </a:spcBef>
              <a:spcAft>
                <a:spcPts val="0"/>
              </a:spcAft>
              <a:buSzPts val="1400"/>
              <a:buNone/>
            </a:pPr>
            <a:endParaRPr/>
          </a:p>
        </p:txBody>
      </p:sp>
      <p:sp>
        <p:nvSpPr>
          <p:cNvPr id="1142" name="Google Shape;1142;g261e5c5b6f0_0_1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90362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b="0" i="0">
                <a:solidFill>
                  <a:srgbClr val="0F0F0F"/>
                </a:solidFill>
                <a:effectLst/>
                <a:latin typeface="Söhne"/>
              </a:rPr>
              <a:t>Webpack is a popular open-source JavaScript module bundler that plays a crucial role in modern web development. It helps developers manage and optimize the assets (such as JavaScript, CSS, and images) of a web application.</a:t>
            </a:r>
          </a:p>
          <a:p>
            <a:pPr marL="0" lvl="0" indent="0" algn="l" rtl="0">
              <a:lnSpc>
                <a:spcPct val="100000"/>
              </a:lnSpc>
              <a:spcBef>
                <a:spcPts val="0"/>
              </a:spcBef>
              <a:spcAft>
                <a:spcPts val="0"/>
              </a:spcAft>
              <a:buSzPts val="1400"/>
              <a:buNone/>
            </a:pPr>
            <a:endParaRPr lang="en-US" b="0" i="0">
              <a:solidFill>
                <a:srgbClr val="0F0F0F"/>
              </a:solidFill>
              <a:effectLst/>
              <a:latin typeface="Söhne"/>
            </a:endParaRPr>
          </a:p>
          <a:p>
            <a:pPr marL="0" lvl="0" indent="0" algn="l" rtl="0">
              <a:lnSpc>
                <a:spcPct val="100000"/>
              </a:lnSpc>
              <a:spcBef>
                <a:spcPts val="0"/>
              </a:spcBef>
              <a:spcAft>
                <a:spcPts val="0"/>
              </a:spcAft>
              <a:buSzPts val="1400"/>
              <a:buNone/>
            </a:pPr>
            <a:r>
              <a:rPr lang="en-US" b="0" i="0">
                <a:solidFill>
                  <a:srgbClr val="0F0F0F"/>
                </a:solidFill>
                <a:effectLst/>
                <a:latin typeface="Söhne"/>
              </a:rPr>
              <a:t>Webpack is a versatile tool that addresses the complexities of modern web development by efficiently bundling, optimizing, and managing assets. Its extensive feature set and active community make it a foundational tool in many JavaScript-based projects.</a:t>
            </a:r>
            <a:endParaRPr lang="en-US"/>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4712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Trainer Notes:</a:t>
            </a:r>
          </a:p>
          <a:p>
            <a:pPr marL="0" lvl="0" indent="0" algn="l" rtl="0">
              <a:lnSpc>
                <a:spcPct val="100000"/>
              </a:lnSpc>
              <a:spcBef>
                <a:spcPts val="0"/>
              </a:spcBef>
              <a:spcAft>
                <a:spcPts val="0"/>
              </a:spcAft>
              <a:buSzPts val="1400"/>
              <a:buNone/>
            </a:pPr>
            <a:endParaRPr lang="en-US"/>
          </a:p>
          <a:p>
            <a:pPr algn="l"/>
            <a:r>
              <a:rPr lang="en-US" b="1" i="0">
                <a:solidFill>
                  <a:srgbClr val="0F0F0F"/>
                </a:solidFill>
                <a:effectLst/>
                <a:latin typeface="Söhne"/>
              </a:rPr>
              <a:t>Module Bundling:</a:t>
            </a:r>
            <a:endParaRPr lang="en-US" b="0" i="0">
              <a:solidFill>
                <a:srgbClr val="0F0F0F"/>
              </a:solidFill>
              <a:effectLst/>
              <a:latin typeface="Söhne"/>
            </a:endParaRPr>
          </a:p>
          <a:p>
            <a:pPr algn="l">
              <a:buFont typeface="Arial" panose="020B0604020202020204" pitchFamily="34" charset="0"/>
              <a:buChar char="•"/>
            </a:pPr>
            <a:r>
              <a:rPr lang="en-US" b="0" i="0">
                <a:solidFill>
                  <a:srgbClr val="0F0F0F"/>
                </a:solidFill>
                <a:effectLst/>
                <a:latin typeface="Söhne"/>
              </a:rPr>
              <a:t>Webpack allows developers to bundle JavaScript modules and other assets into a single or multiple files. This is beneficial for optimizing the loading and execution of code in web applications.</a:t>
            </a:r>
          </a:p>
          <a:p>
            <a:pPr algn="l"/>
            <a:r>
              <a:rPr lang="en-US" b="1" i="0">
                <a:solidFill>
                  <a:srgbClr val="0F0F0F"/>
                </a:solidFill>
                <a:effectLst/>
                <a:latin typeface="Söhne"/>
              </a:rPr>
              <a:t>Code Splitting:</a:t>
            </a:r>
            <a:endParaRPr lang="en-US" b="0" i="0">
              <a:solidFill>
                <a:srgbClr val="0F0F0F"/>
              </a:solidFill>
              <a:effectLst/>
              <a:latin typeface="Söhne"/>
            </a:endParaRPr>
          </a:p>
          <a:p>
            <a:pPr algn="l">
              <a:buFont typeface="Arial" panose="020B0604020202020204" pitchFamily="34" charset="0"/>
              <a:buChar char="•"/>
            </a:pPr>
            <a:r>
              <a:rPr lang="en-US" b="0" i="0">
                <a:solidFill>
                  <a:srgbClr val="0F0F0F"/>
                </a:solidFill>
                <a:effectLst/>
                <a:latin typeface="Söhne"/>
              </a:rPr>
              <a:t>Webpack supports code splitting, allowing developers to split their code into smaller chunks that can be loaded on demand. This helps in optimizing initial page load times by loading only the necessary code.</a:t>
            </a:r>
          </a:p>
          <a:p>
            <a:pPr algn="l"/>
            <a:r>
              <a:rPr lang="en-US" b="1" i="0">
                <a:solidFill>
                  <a:srgbClr val="0F0F0F"/>
                </a:solidFill>
                <a:effectLst/>
                <a:latin typeface="Söhne"/>
              </a:rPr>
              <a:t>Asset Optimization:</a:t>
            </a:r>
            <a:endParaRPr lang="en-US" b="0" i="0">
              <a:solidFill>
                <a:srgbClr val="0F0F0F"/>
              </a:solidFill>
              <a:effectLst/>
              <a:latin typeface="Söhne"/>
            </a:endParaRPr>
          </a:p>
          <a:p>
            <a:pPr algn="l">
              <a:buFont typeface="Arial" panose="020B0604020202020204" pitchFamily="34" charset="0"/>
              <a:buChar char="•"/>
            </a:pPr>
            <a:r>
              <a:rPr lang="en-US" b="0" i="0">
                <a:solidFill>
                  <a:srgbClr val="0F0F0F"/>
                </a:solidFill>
                <a:effectLst/>
                <a:latin typeface="Söhne"/>
              </a:rPr>
              <a:t>Webpack can optimize assets by minifying JavaScript, CSS, and images, reducing file sizes for improved loading performance.</a:t>
            </a:r>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484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75221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90842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61e5c5b6f0_0_18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2" name="Google Shape;1142;g261e5c5b6f0_0_1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1989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8255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Trainer Notes:</a:t>
            </a:r>
          </a:p>
          <a:p>
            <a:pPr marL="171450" lvl="0" indent="-82550" algn="l" rtl="0">
              <a:lnSpc>
                <a:spcPct val="100000"/>
              </a:lnSpc>
              <a:spcBef>
                <a:spcPts val="0"/>
              </a:spcBef>
              <a:spcAft>
                <a:spcPts val="0"/>
              </a:spcAft>
              <a:buSzPts val="1400"/>
              <a:buFont typeface="Arial"/>
              <a:buNone/>
            </a:pPr>
            <a:endParaRPr lang="en-US" b="0" i="0">
              <a:solidFill>
                <a:srgbClr val="0F0F0F"/>
              </a:solidFill>
              <a:effectLst/>
              <a:latin typeface="Söhne"/>
            </a:endParaRPr>
          </a:p>
          <a:p>
            <a:pPr marL="171450" lvl="0" indent="-82550" algn="l" rtl="0">
              <a:lnSpc>
                <a:spcPct val="100000"/>
              </a:lnSpc>
              <a:spcBef>
                <a:spcPts val="0"/>
              </a:spcBef>
              <a:spcAft>
                <a:spcPts val="0"/>
              </a:spcAft>
              <a:buSzPts val="1400"/>
              <a:buFont typeface="Arial"/>
              <a:buNone/>
            </a:pPr>
            <a:r>
              <a:rPr lang="en-US" b="0" i="0">
                <a:solidFill>
                  <a:srgbClr val="0F0F0F"/>
                </a:solidFill>
                <a:effectLst/>
                <a:latin typeface="Söhne"/>
              </a:rPr>
              <a:t>Advanced JavaScript refers to a deeper and more sophisticated understanding of the JavaScript programming language, extending beyond the basics. As developers progress in their proficiency, they delve into advanced concepts and techniques to build more efficient, scalable, and maintainable applications. </a:t>
            </a:r>
          </a:p>
          <a:p>
            <a:pPr marL="171450" lvl="0" indent="-82550" algn="l" rtl="0">
              <a:lnSpc>
                <a:spcPct val="100000"/>
              </a:lnSpc>
              <a:spcBef>
                <a:spcPts val="0"/>
              </a:spcBef>
              <a:spcAft>
                <a:spcPts val="0"/>
              </a:spcAft>
              <a:buSzPts val="1400"/>
              <a:buFont typeface="Arial"/>
              <a:buNone/>
            </a:pPr>
            <a:endParaRPr lang="en-US" b="0" i="0">
              <a:solidFill>
                <a:srgbClr val="0F0F0F"/>
              </a:solidFill>
              <a:effectLst/>
              <a:latin typeface="Söhne"/>
            </a:endParaRPr>
          </a:p>
          <a:p>
            <a:pPr marL="171450" lvl="0" indent="-82550" algn="l" rtl="0">
              <a:lnSpc>
                <a:spcPct val="100000"/>
              </a:lnSpc>
              <a:spcBef>
                <a:spcPts val="0"/>
              </a:spcBef>
              <a:spcAft>
                <a:spcPts val="0"/>
              </a:spcAft>
              <a:buSzPts val="1400"/>
              <a:buFont typeface="Arial"/>
              <a:buNone/>
            </a:pPr>
            <a:r>
              <a:rPr lang="en-US" b="0" i="0">
                <a:solidFill>
                  <a:srgbClr val="0F0F0F"/>
                </a:solidFill>
                <a:effectLst/>
                <a:latin typeface="Söhne"/>
              </a:rPr>
              <a:t>This advanced skill set empowers JavaScript developers to create robust, scalable, and maintainable applications, whether for web development, server-side scripting with Node.js, or building interactive user interfaces.</a:t>
            </a:r>
            <a:endParaRPr/>
          </a:p>
        </p:txBody>
      </p:sp>
      <p:sp>
        <p:nvSpPr>
          <p:cNvPr id="700" name="Google Shape;7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82137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64385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70171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83935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54595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61e5c5b6f0_0_18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171450" lvl="0" indent="-82550" algn="l" rtl="0">
              <a:lnSpc>
                <a:spcPct val="100000"/>
              </a:lnSpc>
              <a:spcBef>
                <a:spcPts val="0"/>
              </a:spcBef>
              <a:spcAft>
                <a:spcPts val="0"/>
              </a:spcAft>
              <a:buSzPts val="1400"/>
              <a:buFont typeface="Arial"/>
              <a:buNone/>
            </a:pPr>
            <a:endParaRPr lang="en-US"/>
          </a:p>
          <a:p>
            <a:pPr marL="0" lvl="0" indent="0" algn="l" rtl="0">
              <a:lnSpc>
                <a:spcPct val="100000"/>
              </a:lnSpc>
              <a:spcBef>
                <a:spcPts val="0"/>
              </a:spcBef>
              <a:spcAft>
                <a:spcPts val="0"/>
              </a:spcAft>
              <a:buSzPts val="1400"/>
              <a:buNone/>
            </a:pPr>
            <a:endParaRPr/>
          </a:p>
        </p:txBody>
      </p:sp>
      <p:sp>
        <p:nvSpPr>
          <p:cNvPr id="1142" name="Google Shape;1142;g261e5c5b6f0_0_1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33696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81602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37357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171450" lvl="0" indent="-171450" algn="l" rtl="0">
              <a:lnSpc>
                <a:spcPct val="100000"/>
              </a:lnSpc>
              <a:spcBef>
                <a:spcPts val="0"/>
              </a:spcBef>
              <a:spcAft>
                <a:spcPts val="0"/>
              </a:spcAft>
              <a:buSzPts val="1400"/>
              <a:buFont typeface="Arial" panose="020B0604020202020204" pitchFamily="34" charset="0"/>
              <a:buChar char="•"/>
            </a:pPr>
            <a:r>
              <a:rPr lang="en-US" b="0" i="0">
                <a:solidFill>
                  <a:srgbClr val="0F0F0F"/>
                </a:solidFill>
                <a:effectLst/>
                <a:latin typeface="Söhne"/>
              </a:rPr>
              <a:t>Babel enables developers to use the latest ECMAScript (ES) features, even if the target environment does not support them.</a:t>
            </a:r>
          </a:p>
          <a:p>
            <a:pPr marL="171450" lvl="0" indent="-171450" algn="l" rtl="0">
              <a:lnSpc>
                <a:spcPct val="100000"/>
              </a:lnSpc>
              <a:spcBef>
                <a:spcPts val="0"/>
              </a:spcBef>
              <a:spcAft>
                <a:spcPts val="0"/>
              </a:spcAft>
              <a:buSzPts val="1400"/>
              <a:buFont typeface="Arial" panose="020B0604020202020204" pitchFamily="34" charset="0"/>
              <a:buChar char="•"/>
            </a:pPr>
            <a:endParaRPr lang="en-US" b="0" i="0">
              <a:solidFill>
                <a:srgbClr val="0F0F0F"/>
              </a:solidFill>
              <a:effectLst/>
              <a:latin typeface="Söhne"/>
            </a:endParaRPr>
          </a:p>
          <a:p>
            <a:pPr marL="171450" lvl="0" indent="-171450" algn="l" rtl="0">
              <a:lnSpc>
                <a:spcPct val="100000"/>
              </a:lnSpc>
              <a:spcBef>
                <a:spcPts val="0"/>
              </a:spcBef>
              <a:spcAft>
                <a:spcPts val="0"/>
              </a:spcAft>
              <a:buSzPts val="1400"/>
              <a:buFont typeface="Arial" panose="020B0604020202020204" pitchFamily="34" charset="0"/>
              <a:buChar char="•"/>
            </a:pPr>
            <a:r>
              <a:rPr lang="en-IN" b="0" i="0">
                <a:solidFill>
                  <a:srgbClr val="0F0F0F"/>
                </a:solidFill>
                <a:effectLst/>
                <a:latin typeface="Söhne"/>
              </a:rPr>
              <a:t>Babel can transform code written in ECMAScript 2015+ syntax into equivalent code that runs in older JavaScript environments.</a:t>
            </a:r>
            <a:endParaRPr lang="en-US" b="0" i="0">
              <a:solidFill>
                <a:srgbClr val="0F0F0F"/>
              </a:solidFill>
              <a:effectLst/>
              <a:latin typeface="Söhne"/>
            </a:endParaRPr>
          </a:p>
          <a:p>
            <a:pPr marL="171450" lvl="0" indent="-171450" algn="l" rtl="0">
              <a:lnSpc>
                <a:spcPct val="100000"/>
              </a:lnSpc>
              <a:spcBef>
                <a:spcPts val="0"/>
              </a:spcBef>
              <a:spcAft>
                <a:spcPts val="0"/>
              </a:spcAft>
              <a:buSzPts val="1400"/>
              <a:buFont typeface="Arial" panose="020B0604020202020204" pitchFamily="34" charset="0"/>
              <a:buChar char="•"/>
            </a:pPr>
            <a:endParaRPr lang="en-US" b="0" i="0">
              <a:solidFill>
                <a:srgbClr val="0F0F0F"/>
              </a:solidFill>
              <a:effectLst/>
              <a:latin typeface="Söhne"/>
            </a:endParaRPr>
          </a:p>
          <a:p>
            <a:pPr marL="171450" lvl="0" indent="-171450" algn="l" rtl="0">
              <a:lnSpc>
                <a:spcPct val="100000"/>
              </a:lnSpc>
              <a:spcBef>
                <a:spcPts val="0"/>
              </a:spcBef>
              <a:spcAft>
                <a:spcPts val="0"/>
              </a:spcAft>
              <a:buSzPts val="1400"/>
              <a:buFont typeface="Arial" panose="020B0604020202020204" pitchFamily="34" charset="0"/>
              <a:buChar char="•"/>
            </a:pPr>
            <a:r>
              <a:rPr lang="en-US" b="0" i="0">
                <a:solidFill>
                  <a:srgbClr val="0F0F0F"/>
                </a:solidFill>
                <a:effectLst/>
                <a:latin typeface="Söhne"/>
              </a:rPr>
              <a:t>Babel has a modular and extensible architecture that allows developers to use plugins to add specific transformations or features.</a:t>
            </a:r>
          </a:p>
          <a:p>
            <a:pPr marL="171450" lvl="0" indent="-171450" algn="l" rtl="0">
              <a:lnSpc>
                <a:spcPct val="100000"/>
              </a:lnSpc>
              <a:spcBef>
                <a:spcPts val="0"/>
              </a:spcBef>
              <a:spcAft>
                <a:spcPts val="0"/>
              </a:spcAft>
              <a:buSzPts val="1400"/>
              <a:buFont typeface="Arial" panose="020B0604020202020204" pitchFamily="34" charset="0"/>
              <a:buChar char="•"/>
            </a:pPr>
            <a:endParaRPr lang="en-US" b="0" i="0">
              <a:solidFill>
                <a:srgbClr val="0F0F0F"/>
              </a:solidFill>
              <a:effectLst/>
              <a:latin typeface="Söhne"/>
            </a:endParaRPr>
          </a:p>
          <a:p>
            <a:pPr marL="171450" lvl="0" indent="-171450" algn="l" rtl="0">
              <a:lnSpc>
                <a:spcPct val="100000"/>
              </a:lnSpc>
              <a:spcBef>
                <a:spcPts val="0"/>
              </a:spcBef>
              <a:spcAft>
                <a:spcPts val="0"/>
              </a:spcAft>
              <a:buSzPts val="1400"/>
              <a:buFont typeface="Arial" panose="020B0604020202020204" pitchFamily="34" charset="0"/>
              <a:buChar char="•"/>
            </a:pPr>
            <a:r>
              <a:rPr lang="en-US" b="0" i="0">
                <a:solidFill>
                  <a:srgbClr val="0F0F0F"/>
                </a:solidFill>
                <a:effectLst/>
                <a:latin typeface="Söhne"/>
              </a:rPr>
              <a:t>Babel seamlessly integrates with popular build tools like Webpack, Rollup, and others.</a:t>
            </a:r>
          </a:p>
          <a:p>
            <a:pPr marL="171450" lvl="0" indent="-171450" algn="l" rtl="0">
              <a:lnSpc>
                <a:spcPct val="100000"/>
              </a:lnSpc>
              <a:spcBef>
                <a:spcPts val="0"/>
              </a:spcBef>
              <a:spcAft>
                <a:spcPts val="0"/>
              </a:spcAft>
              <a:buSzPts val="1400"/>
              <a:buFont typeface="Arial" panose="020B0604020202020204" pitchFamily="34" charset="0"/>
              <a:buChar char="•"/>
            </a:pPr>
            <a:endParaRPr lang="en-US" b="0" i="0">
              <a:solidFill>
                <a:srgbClr val="0F0F0F"/>
              </a:solidFill>
              <a:effectLst/>
              <a:latin typeface="Söhne"/>
            </a:endParaRPr>
          </a:p>
          <a:p>
            <a:pPr marL="171450" lvl="0" indent="-171450" algn="l" rtl="0">
              <a:lnSpc>
                <a:spcPct val="100000"/>
              </a:lnSpc>
              <a:spcBef>
                <a:spcPts val="0"/>
              </a:spcBef>
              <a:spcAft>
                <a:spcPts val="0"/>
              </a:spcAft>
              <a:buSzPts val="1400"/>
              <a:buFont typeface="Arial" panose="020B0604020202020204" pitchFamily="34" charset="0"/>
              <a:buChar char="•"/>
            </a:pPr>
            <a:r>
              <a:rPr lang="en-US" b="0" i="0">
                <a:solidFill>
                  <a:srgbClr val="0F0F0F"/>
                </a:solidFill>
                <a:effectLst/>
                <a:latin typeface="Söhne"/>
              </a:rPr>
              <a:t>Babel supports the transformation of JSX syntax used in React applications into standard JavaScript.</a:t>
            </a: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55038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3386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171450" lvl="0" indent="-82550" algn="l" rtl="0">
              <a:lnSpc>
                <a:spcPct val="100000"/>
              </a:lnSpc>
              <a:spcBef>
                <a:spcPts val="0"/>
              </a:spcBef>
              <a:spcAft>
                <a:spcPts val="0"/>
              </a:spcAft>
              <a:buSzPts val="1400"/>
              <a:buFont typeface="Arial"/>
              <a:buNone/>
            </a:pPr>
            <a:endParaRPr/>
          </a:p>
        </p:txBody>
      </p:sp>
      <p:sp>
        <p:nvSpPr>
          <p:cNvPr id="711" name="Google Shape;71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61e5c5b6f0_0_18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2" name="Google Shape;1142;g261e5c5b6f0_0_1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22351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41923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1e5c5b6f0_0_18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165" name="Google Shape;1165;g261e5c5b6f0_0_1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74664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17" name="Google Shape;817;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2777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824" name="Google Shape;82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5197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171450" lvl="0" indent="-82550" algn="l" rtl="0">
              <a:lnSpc>
                <a:spcPct val="100000"/>
              </a:lnSpc>
              <a:spcBef>
                <a:spcPts val="0"/>
              </a:spcBef>
              <a:spcAft>
                <a:spcPts val="0"/>
              </a:spcAft>
              <a:buSzPts val="1400"/>
              <a:buFont typeface="Arial"/>
              <a:buNone/>
            </a:pPr>
            <a:endParaRPr lang="en-US"/>
          </a:p>
          <a:p>
            <a:endParaRPr lang="en-IN"/>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65905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a:t>Trainer Notes: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This slide is self explanatory, no trainer notes are required.</a:t>
            </a:r>
          </a:p>
          <a:p>
            <a:pPr marL="171450" lvl="0" indent="-82550" algn="l" rtl="0">
              <a:lnSpc>
                <a:spcPct val="100000"/>
              </a:lnSpc>
              <a:spcBef>
                <a:spcPts val="0"/>
              </a:spcBef>
              <a:spcAft>
                <a:spcPts val="0"/>
              </a:spcAft>
              <a:buSzPts val="1400"/>
              <a:buFont typeface="Arial"/>
              <a:buNone/>
            </a:pPr>
            <a:endParaRPr lang="en-US"/>
          </a:p>
          <a:p>
            <a:endParaRPr lang="en-IN"/>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6748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 name="Google Shape;18;p22">
            <a:extLst>
              <a:ext uri="{FF2B5EF4-FFF2-40B4-BE49-F238E27FC236}">
                <a16:creationId xmlns:a16="http://schemas.microsoft.com/office/drawing/2014/main" id="{EB220605-179A-E174-69BC-23C03F5CC0A3}"/>
              </a:ext>
            </a:extLst>
          </p:cNvPr>
          <p:cNvPicPr preferRelativeResize="0"/>
          <p:nvPr userDrawn="1"/>
        </p:nvPicPr>
        <p:blipFill>
          <a:blip r:embed="rId2"/>
          <a:srcRect/>
          <a:stretch/>
        </p:blipFill>
        <p:spPr>
          <a:xfrm>
            <a:off x="0" y="0"/>
            <a:ext cx="16255998" cy="9143998"/>
          </a:xfrm>
          <a:prstGeom prst="rect">
            <a:avLst/>
          </a:prstGeom>
          <a:noFill/>
          <a:ln>
            <a:noFill/>
          </a:ln>
        </p:spPr>
      </p:pic>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chemeClr val="tx1">
                    <a:lumMod val="75000"/>
                    <a:lumOff val="25000"/>
                  </a:schemeClr>
                </a:solidFill>
                <a:latin typeface="Open Sans"/>
                <a:ea typeface="Open Sans"/>
                <a:cs typeface="Open Sans"/>
                <a:sym typeface="Open Sans"/>
              </a:rPr>
              <a:t>Knowledge Check</a:t>
            </a:r>
            <a:endParaRPr sz="1400" b="0" i="0" u="none" strike="noStrike" cap="none">
              <a:solidFill>
                <a:schemeClr val="tx1">
                  <a:lumMod val="75000"/>
                  <a:lumOff val="25000"/>
                </a:schemeClr>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55999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chemeClr val="tx1">
                    <a:lumMod val="75000"/>
                    <a:lumOff val="25000"/>
                  </a:schemeClr>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Before the Next Class</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What’s Next?</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8"/>
        <p:cNvGrpSpPr/>
        <p:nvPr/>
      </p:nvGrpSpPr>
      <p:grpSpPr>
        <a:xfrm>
          <a:off x="0" y="0"/>
          <a:ext cx="0" cy="0"/>
          <a:chOff x="0" y="0"/>
          <a:chExt cx="0" cy="0"/>
        </a:xfrm>
      </p:grpSpPr>
      <p:pic>
        <p:nvPicPr>
          <p:cNvPr id="19" name="Google Shape;19;p81"/>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20" name="Google Shape;20;p81"/>
          <p:cNvSpPr txBox="1">
            <a:spLocks noGrp="1"/>
          </p:cNvSpPr>
          <p:nvPr>
            <p:ph type="body" idx="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457200" lvl="0" indent="-228600" algn="ctr">
              <a:lnSpc>
                <a:spcPct val="114000"/>
              </a:lnSpc>
              <a:spcBef>
                <a:spcPts val="0"/>
              </a:spcBef>
              <a:spcAft>
                <a:spcPts val="0"/>
              </a:spcAft>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79611136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 day in the life">
  <p:cSld name="1_A day in the life">
    <p:spTree>
      <p:nvGrpSpPr>
        <p:cNvPr id="1" name="Shape 21"/>
        <p:cNvGrpSpPr/>
        <p:nvPr/>
      </p:nvGrpSpPr>
      <p:grpSpPr>
        <a:xfrm>
          <a:off x="0" y="0"/>
          <a:ext cx="0" cy="0"/>
          <a:chOff x="0" y="0"/>
          <a:chExt cx="0" cy="0"/>
        </a:xfrm>
      </p:grpSpPr>
      <p:pic>
        <p:nvPicPr>
          <p:cNvPr id="22" name="Google Shape;22;p82"/>
          <p:cNvPicPr preferRelativeResize="0"/>
          <p:nvPr/>
        </p:nvPicPr>
        <p:blipFill rotWithShape="1">
          <a:blip r:embed="rId2">
            <a:alphaModFix/>
          </a:blip>
          <a:srcRect/>
          <a:stretch/>
        </p:blipFill>
        <p:spPr>
          <a:xfrm>
            <a:off x="0" y="0"/>
            <a:ext cx="16255998" cy="9143999"/>
          </a:xfrm>
          <a:prstGeom prst="rect">
            <a:avLst/>
          </a:prstGeom>
          <a:noFill/>
          <a:ln>
            <a:noFill/>
          </a:ln>
        </p:spPr>
      </p:pic>
      <p:sp>
        <p:nvSpPr>
          <p:cNvPr id="23" name="Google Shape;23;p82"/>
          <p:cNvSpPr txBox="1">
            <a:spLocks noGrp="1"/>
          </p:cNvSpPr>
          <p:nvPr>
            <p:ph type="body" idx="1"/>
          </p:nvPr>
        </p:nvSpPr>
        <p:spPr>
          <a:xfrm>
            <a:off x="844889" y="1622017"/>
            <a:ext cx="10807533" cy="903776"/>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p82"/>
          <p:cNvSpPr txBox="1">
            <a:spLocks noGrp="1"/>
          </p:cNvSpPr>
          <p:nvPr>
            <p:ph type="body" idx="2"/>
          </p:nvPr>
        </p:nvSpPr>
        <p:spPr>
          <a:xfrm>
            <a:off x="812800" y="2712304"/>
            <a:ext cx="10839622"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 name="Google Shape;25;p8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274016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arning Objectives">
  <p:cSld name="1_Learning Objectives">
    <p:spTree>
      <p:nvGrpSpPr>
        <p:cNvPr id="1" name="Shape 26"/>
        <p:cNvGrpSpPr/>
        <p:nvPr/>
      </p:nvGrpSpPr>
      <p:grpSpPr>
        <a:xfrm>
          <a:off x="0" y="0"/>
          <a:ext cx="0" cy="0"/>
          <a:chOff x="0" y="0"/>
          <a:chExt cx="0" cy="0"/>
        </a:xfrm>
      </p:grpSpPr>
      <p:pic>
        <p:nvPicPr>
          <p:cNvPr id="27" name="Google Shape;27;p83"/>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28" name="Google Shape;28;p83"/>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3F3F3F"/>
              </a:solidFill>
              <a:latin typeface="Arial"/>
              <a:ea typeface="Arial"/>
              <a:cs typeface="Arial"/>
              <a:sym typeface="Arial"/>
            </a:endParaRPr>
          </a:p>
        </p:txBody>
      </p:sp>
      <p:sp>
        <p:nvSpPr>
          <p:cNvPr id="29" name="Google Shape;29;p83"/>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3F3F3F"/>
              </a:solidFill>
              <a:latin typeface="Arial"/>
              <a:ea typeface="Arial"/>
              <a:cs typeface="Arial"/>
              <a:sym typeface="Arial"/>
            </a:endParaRPr>
          </a:p>
        </p:txBody>
      </p:sp>
      <p:sp>
        <p:nvSpPr>
          <p:cNvPr id="30" name="Google Shape;30;p83"/>
          <p:cNvSpPr/>
          <p:nvPr/>
        </p:nvSpPr>
        <p:spPr>
          <a:xfrm>
            <a:off x="2967652" y="837660"/>
            <a:ext cx="4391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 name="Google Shape;31;p83"/>
          <p:cNvSpPr txBox="1">
            <a:spLocks noGrp="1"/>
          </p:cNvSpPr>
          <p:nvPr>
            <p:ph type="body" idx="1"/>
          </p:nvPr>
        </p:nvSpPr>
        <p:spPr>
          <a:xfrm>
            <a:off x="1332875" y="2758746"/>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solidFill>
                  <a:srgbClr val="3F3F3F"/>
                </a:solidFill>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 name="Google Shape;32;p83"/>
          <p:cNvSpPr txBox="1">
            <a:spLocks noGrp="1"/>
          </p:cNvSpPr>
          <p:nvPr>
            <p:ph type="body" idx="2"/>
          </p:nvPr>
        </p:nvSpPr>
        <p:spPr>
          <a:xfrm>
            <a:off x="1332356" y="3558751"/>
            <a:ext cx="9036000" cy="1011600"/>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800"/>
              <a:buFont typeface="Arial"/>
              <a:buNone/>
              <a:defRPr>
                <a:solidFill>
                  <a:srgbClr val="3F3F3F"/>
                </a:solidFill>
              </a:defRPr>
            </a:lvl1pPr>
            <a:lvl2pPr marL="914400" lvl="1" indent="-381000" algn="l">
              <a:lnSpc>
                <a:spcPct val="90000"/>
              </a:lnSpc>
              <a:spcBef>
                <a:spcPts val="0"/>
              </a:spcBef>
              <a:spcAft>
                <a:spcPts val="0"/>
              </a:spcAft>
              <a:buSzPts val="2400"/>
              <a:buChar char="•"/>
              <a:defRPr/>
            </a:lvl2pPr>
            <a:lvl3pPr marL="1371600" lvl="2" indent="-355600" algn="l">
              <a:lnSpc>
                <a:spcPct val="90000"/>
              </a:lnSpc>
              <a:spcBef>
                <a:spcPts val="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 name="Google Shape;33;p83"/>
          <p:cNvSpPr txBox="1">
            <a:spLocks noGrp="1"/>
          </p:cNvSpPr>
          <p:nvPr>
            <p:ph type="body" idx="3"/>
          </p:nvPr>
        </p:nvSpPr>
        <p:spPr>
          <a:xfrm>
            <a:off x="1331837" y="4383470"/>
            <a:ext cx="9036000" cy="1011600"/>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800"/>
              <a:buFont typeface="Arial"/>
              <a:buNone/>
              <a:defRPr>
                <a:solidFill>
                  <a:srgbClr val="3F3F3F"/>
                </a:solidFill>
              </a:defRPr>
            </a:lvl1pPr>
            <a:lvl2pPr marL="914400" lvl="1" indent="-381000" algn="l">
              <a:lnSpc>
                <a:spcPct val="90000"/>
              </a:lnSpc>
              <a:spcBef>
                <a:spcPts val="0"/>
              </a:spcBef>
              <a:spcAft>
                <a:spcPts val="0"/>
              </a:spcAft>
              <a:buSzPts val="2400"/>
              <a:buChar char="•"/>
              <a:defRPr/>
            </a:lvl2pPr>
            <a:lvl3pPr marL="1371600" lvl="2" indent="-355600" algn="l">
              <a:lnSpc>
                <a:spcPct val="90000"/>
              </a:lnSpc>
              <a:spcBef>
                <a:spcPts val="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 name="Google Shape;34;p83"/>
          <p:cNvSpPr txBox="1">
            <a:spLocks noGrp="1"/>
          </p:cNvSpPr>
          <p:nvPr>
            <p:ph type="body" idx="4"/>
          </p:nvPr>
        </p:nvSpPr>
        <p:spPr>
          <a:xfrm>
            <a:off x="1332873" y="5195833"/>
            <a:ext cx="9034445" cy="1010072"/>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800"/>
              <a:buFont typeface="Arial"/>
              <a:buNone/>
              <a:defRPr>
                <a:solidFill>
                  <a:srgbClr val="3F3F3F"/>
                </a:solidFill>
              </a:defRPr>
            </a:lvl1pPr>
            <a:lvl2pPr marL="914400" lvl="1" indent="-381000" algn="l">
              <a:lnSpc>
                <a:spcPct val="90000"/>
              </a:lnSpc>
              <a:spcBef>
                <a:spcPts val="0"/>
              </a:spcBef>
              <a:spcAft>
                <a:spcPts val="0"/>
              </a:spcAft>
              <a:buSzPts val="2400"/>
              <a:buChar char="•"/>
              <a:defRPr/>
            </a:lvl2pPr>
            <a:lvl3pPr marL="1371600" lvl="2" indent="-355600" algn="l">
              <a:lnSpc>
                <a:spcPct val="90000"/>
              </a:lnSpc>
              <a:spcBef>
                <a:spcPts val="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4223970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opic Name">
  <p:cSld name="1_Topic Name">
    <p:spTree>
      <p:nvGrpSpPr>
        <p:cNvPr id="1" name="Shape 35"/>
        <p:cNvGrpSpPr/>
        <p:nvPr/>
      </p:nvGrpSpPr>
      <p:grpSpPr>
        <a:xfrm>
          <a:off x="0" y="0"/>
          <a:ext cx="0" cy="0"/>
          <a:chOff x="0" y="0"/>
          <a:chExt cx="0" cy="0"/>
        </a:xfrm>
      </p:grpSpPr>
      <p:pic>
        <p:nvPicPr>
          <p:cNvPr id="36" name="Google Shape;36;p84"/>
          <p:cNvPicPr preferRelativeResize="0"/>
          <p:nvPr/>
        </p:nvPicPr>
        <p:blipFill rotWithShape="1">
          <a:blip r:embed="rId2">
            <a:alphaModFix/>
          </a:blip>
          <a:srcRect/>
          <a:stretch/>
        </p:blipFill>
        <p:spPr>
          <a:xfrm>
            <a:off x="0" y="0"/>
            <a:ext cx="16255998" cy="9143999"/>
          </a:xfrm>
          <a:prstGeom prst="rect">
            <a:avLst/>
          </a:prstGeom>
          <a:noFill/>
          <a:ln>
            <a:noFill/>
          </a:ln>
        </p:spPr>
      </p:pic>
      <p:sp>
        <p:nvSpPr>
          <p:cNvPr id="37" name="Google Shape;37;p8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457200" lvl="0" indent="-228600" algn="ctr">
              <a:lnSpc>
                <a:spcPct val="114000"/>
              </a:lnSpc>
              <a:spcBef>
                <a:spcPts val="0"/>
              </a:spcBef>
              <a:spcAft>
                <a:spcPts val="0"/>
              </a:spcAft>
              <a:buSzPts val="2800"/>
              <a:buNone/>
              <a:defRPr sz="2800" b="1"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8171284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38"/>
        <p:cNvGrpSpPr/>
        <p:nvPr/>
      </p:nvGrpSpPr>
      <p:grpSpPr>
        <a:xfrm>
          <a:off x="0" y="0"/>
          <a:ext cx="0" cy="0"/>
          <a:chOff x="0" y="0"/>
          <a:chExt cx="0" cy="0"/>
        </a:xfrm>
      </p:grpSpPr>
      <p:pic>
        <p:nvPicPr>
          <p:cNvPr id="39" name="Google Shape;39;p85"/>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40" name="Google Shape;40;p85"/>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1" name="Google Shape;41;p85"/>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457200" lvl="0" indent="-228600" algn="ctr">
              <a:lnSpc>
                <a:spcPct val="115000"/>
              </a:lnSpc>
              <a:spcBef>
                <a:spcPts val="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2" name="Google Shape;42;p85" descr="A picture containing colorfulness, pattern, rectangle, screenshot&#10;&#10;Description automatically generated"/>
          <p:cNvPicPr preferRelativeResize="0"/>
          <p:nvPr/>
        </p:nvPicPr>
        <p:blipFill rotWithShape="1">
          <a:blip r:embed="rId3">
            <a:alphaModFix/>
          </a:blip>
          <a:srcRect/>
          <a:stretch/>
        </p:blipFill>
        <p:spPr>
          <a:xfrm>
            <a:off x="16566008" y="913238"/>
            <a:ext cx="1219478" cy="7291461"/>
          </a:xfrm>
          <a:prstGeom prst="rect">
            <a:avLst/>
          </a:prstGeom>
          <a:noFill/>
          <a:ln>
            <a:noFill/>
          </a:ln>
        </p:spPr>
      </p:pic>
      <p:sp>
        <p:nvSpPr>
          <p:cNvPr id="43" name="Google Shape;43;p8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24435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2" name="Picture 1" descr="A screenshot of a computer&#10;&#10;Description automatically generated with medium confidence">
            <a:extLst>
              <a:ext uri="{FF2B5EF4-FFF2-40B4-BE49-F238E27FC236}">
                <a16:creationId xmlns:a16="http://schemas.microsoft.com/office/drawing/2014/main" id="{A9990B93-150F-D7FA-8CDF-816718BCDA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985003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247035407"/>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295123825"/>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862376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3535276233"/>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85998847"/>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37817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13" name="Group 12" hidden="1">
            <a:extLst>
              <a:ext uri="{FF2B5EF4-FFF2-40B4-BE49-F238E27FC236}">
                <a16:creationId xmlns:a16="http://schemas.microsoft.com/office/drawing/2014/main" id="{16B8C86D-690C-8679-0C89-F4D009576CAF}"/>
              </a:ext>
            </a:extLst>
          </p:cNvPr>
          <p:cNvGrpSpPr>
            <a:grpSpLocks/>
          </p:cNvGrpSpPr>
          <p:nvPr userDrawn="1"/>
        </p:nvGrpSpPr>
        <p:grpSpPr>
          <a:xfrm>
            <a:off x="1239953" y="642551"/>
            <a:ext cx="4011669" cy="4670397"/>
            <a:chOff x="1239953" y="642551"/>
            <a:chExt cx="4011669" cy="4670397"/>
          </a:xfrm>
        </p:grpSpPr>
        <p:sp>
          <p:nvSpPr>
            <p:cNvPr id="2" name="Rectangle 1">
              <a:extLst>
                <a:ext uri="{FF2B5EF4-FFF2-40B4-BE49-F238E27FC236}">
                  <a16:creationId xmlns:a16="http://schemas.microsoft.com/office/drawing/2014/main" id="{1DB747F5-5266-DDBF-8B8B-6AF78984F4A6}"/>
                </a:ext>
              </a:extLst>
            </p:cNvPr>
            <p:cNvSpPr>
              <a:spLocks/>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FFF687B-5B53-6973-9596-70BBBD72EE56}"/>
                </a:ext>
              </a:extLst>
            </p:cNvPr>
            <p:cNvSpPr>
              <a:spLocks/>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52DB3C-19AB-7AF5-B459-CAF2AF2C0973}"/>
                </a:ext>
              </a:extLst>
            </p:cNvPr>
            <p:cNvSpPr>
              <a:spLocks/>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C3C8E8-C94E-EE19-7794-FFC583E56915}"/>
                </a:ext>
              </a:extLst>
            </p:cNvPr>
            <p:cNvSpPr>
              <a:spLocks/>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958B4A-72D3-24FF-4B57-C742B90B61FC}"/>
                </a:ext>
              </a:extLst>
            </p:cNvPr>
            <p:cNvSpPr>
              <a:spLocks/>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0387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0" lvl="0" indent="0" algn="ctr">
              <a:lnSpc>
                <a:spcPct val="114000"/>
              </a:lnSpc>
              <a:spcBef>
                <a:spcPts val="0"/>
              </a:spcBef>
              <a:spcAft>
                <a:spcPts val="0"/>
              </a:spcAft>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6931606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rgbClr val="3F3F3F"/>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5146890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465831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rgbClr val="404040"/>
                </a:solidFill>
                <a:latin typeface="Open Sans"/>
                <a:ea typeface="Open Sans"/>
                <a:cs typeface="Open Sans"/>
                <a:sym typeface="Open Sans"/>
              </a:rPr>
              <a:t>Knowledge Check</a:t>
            </a:r>
            <a:endParaRPr sz="1400" b="0" i="0" u="none" strike="noStrike" cap="none">
              <a:solidFill>
                <a:srgbClr val="404040"/>
              </a:solidFill>
              <a:latin typeface="Arial"/>
              <a:ea typeface="Arial"/>
              <a:cs typeface="Arial"/>
              <a:sym typeface="Arial"/>
            </a:endParaRPr>
          </a:p>
        </p:txBody>
      </p:sp>
    </p:spTree>
    <p:extLst>
      <p:ext uri="{BB962C8B-B14F-4D97-AF65-F5344CB8AC3E}">
        <p14:creationId xmlns:p14="http://schemas.microsoft.com/office/powerpoint/2010/main" val="30128096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83396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8B96215F-FF61-9AD3-5B66-650C7AFE975B}"/>
              </a:ext>
            </a:extLst>
          </p:cNvPr>
          <p:cNvSpPr>
            <a:spLocks noGrp="1"/>
          </p:cNvSpPr>
          <p:nvPr>
            <p:ph type="body" sz="quarter" idx="10"/>
          </p:nvPr>
        </p:nvSpPr>
        <p:spPr>
          <a:xfrm>
            <a:off x="2966241" y="586375"/>
            <a:ext cx="12408327" cy="1434832"/>
          </a:xfrm>
        </p:spPr>
        <p:txBody>
          <a:bodyPr vert="horz" lIns="91440" tIns="45720" rIns="91440" bIns="45720" rtlCol="0" anchor="ctr">
            <a:normAutofit/>
          </a:bodyPr>
          <a:lstStyle>
            <a:lvl1pPr marL="0" indent="0">
              <a:buNone/>
              <a:defRPr lang="en-US" b="1" dirty="0"/>
            </a:lvl1pPr>
          </a:lstStyle>
          <a:p>
            <a:pPr marL="228600" lvl="0" indent="-228600">
              <a:spcBef>
                <a:spcPts val="0"/>
              </a:spcBef>
            </a:pPr>
            <a:endParaRPr lang="en-US"/>
          </a:p>
        </p:txBody>
      </p:sp>
      <p:sp>
        <p:nvSpPr>
          <p:cNvPr id="2" name="Q_No">
            <a:extLst>
              <a:ext uri="{FF2B5EF4-FFF2-40B4-BE49-F238E27FC236}">
                <a16:creationId xmlns:a16="http://schemas.microsoft.com/office/drawing/2014/main" id="{478376F7-6761-F612-87E3-8A171B46CBEA}"/>
              </a:ext>
            </a:extLst>
          </p:cNvPr>
          <p:cNvSpPr>
            <a:spLocks noGrp="1"/>
          </p:cNvSpPr>
          <p:nvPr>
            <p:ph type="body" sz="quarter" idx="19"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3639216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CEA2BD72-C1DD-4B25-C5E5-D6139517C0DF}"/>
              </a:ext>
            </a:extLst>
          </p:cNvPr>
          <p:cNvSpPr>
            <a:spLocks noGrp="1"/>
          </p:cNvSpPr>
          <p:nvPr>
            <p:ph type="body" sz="quarter" idx="11" hasCustomPrompt="1"/>
          </p:nvPr>
        </p:nvSpPr>
        <p:spPr>
          <a:xfrm>
            <a:off x="2967015" y="588622"/>
            <a:ext cx="12401573" cy="1430338"/>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 name="Q_No">
            <a:extLst>
              <a:ext uri="{FF2B5EF4-FFF2-40B4-BE49-F238E27FC236}">
                <a16:creationId xmlns:a16="http://schemas.microsoft.com/office/drawing/2014/main" id="{CFDB5F30-1443-61A1-5CA2-AB7E885C495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102264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lang="en-US" sz="1400" b="0" i="0" u="none" strike="noStrike" cap="none">
              <a:solidFill>
                <a:srgbClr val="000000"/>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46855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38217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96788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7958018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8134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9480172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0289779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6910757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12320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8"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92221082"/>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6590842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3539853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rgbClr val="404040"/>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4294843721"/>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064521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rgbClr val="404040"/>
                </a:solidFill>
                <a:latin typeface="Open Sans"/>
                <a:ea typeface="Open Sans"/>
                <a:cs typeface="Open Sans"/>
                <a:sym typeface="Open Sans"/>
              </a:rPr>
              <a:t>Before the Next Class</a:t>
            </a:r>
            <a:endParaRPr sz="2800" b="1">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167268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rgbClr val="404040"/>
                </a:solidFill>
                <a:latin typeface="Open Sans"/>
                <a:ea typeface="Open Sans"/>
                <a:cs typeface="Open Sans"/>
                <a:sym typeface="Open Sans"/>
              </a:rPr>
              <a:t>What’s Next?</a:t>
            </a:r>
            <a:endParaRPr sz="2800" b="1">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648364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473025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59"/>
        <p:cNvGrpSpPr/>
        <p:nvPr/>
      </p:nvGrpSpPr>
      <p:grpSpPr>
        <a:xfrm>
          <a:off x="0" y="0"/>
          <a:ext cx="0" cy="0"/>
          <a:chOff x="0" y="0"/>
          <a:chExt cx="0" cy="0"/>
        </a:xfrm>
      </p:grpSpPr>
      <p:pic>
        <p:nvPicPr>
          <p:cNvPr id="60" name="Google Shape;60;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3" name="Google Shape;63;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 name="Google Shape;64;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 name="Google Shape;67;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 name="Google Shape;68;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 name="Google Shape;69;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 name="Google Shape;70;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 name="Google Shape;71;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224692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png"/><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8">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9" r:id="rId32"/>
    <p:sldLayoutId id="2147483710" r:id="rId33"/>
    <p:sldLayoutId id="2147483711" r:id="rId34"/>
    <p:sldLayoutId id="2147483712" r:id="rId35"/>
    <p:sldLayoutId id="2147483713" r:id="rId36"/>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41916056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p15:clr>
            <a:srgbClr val="5ACBF0"/>
          </p15:clr>
        </p15:guide>
        <p15:guide id="2" pos="5120">
          <p15:clr>
            <a:srgbClr val="000000"/>
          </p15:clr>
        </p15:guide>
        <p15:guide id="3" orient="horz" pos="2880">
          <p15:clr>
            <a:srgbClr val="000000"/>
          </p15:clr>
        </p15:guide>
        <p15:guide id="4" orient="horz" pos="5184">
          <p15:clr>
            <a:srgbClr val="5ACBF0"/>
          </p15:clr>
        </p15:guide>
        <p15:guide id="5" pos="1016">
          <p15:clr>
            <a:srgbClr val="5ACBF0"/>
          </p15:clr>
        </p15:guide>
        <p15:guide id="6" pos="512">
          <p15:clr>
            <a:srgbClr val="F26B43"/>
          </p15:clr>
        </p15:guide>
        <p15:guide id="7" pos="9224">
          <p15:clr>
            <a:srgbClr val="5ACBF0"/>
          </p15:clr>
        </p15:guide>
        <p15:guide id="8" pos="9728">
          <p15:clr>
            <a:srgbClr val="F26B43"/>
          </p15:clr>
        </p15:guide>
        <p15:guide id="9" orient="horz" pos="288">
          <p15:clr>
            <a:srgbClr val="F26B43"/>
          </p15:clr>
        </p15:guide>
        <p15:guide id="10" orient="horz" pos="5472">
          <p15:clr>
            <a:srgbClr val="F26B43"/>
          </p15:clr>
        </p15:guide>
        <p15:guide id="11" pos="8576">
          <p15:clr>
            <a:srgbClr val="5ACBF0"/>
          </p15:clr>
        </p15:guide>
        <p15:guide id="12" pos="8192">
          <p15:clr>
            <a:srgbClr val="5ACBF0"/>
          </p15:clr>
        </p15:guide>
        <p15:guide id="13" pos="1664">
          <p15:clr>
            <a:srgbClr val="5ACBF0"/>
          </p15:clr>
        </p15:guide>
        <p15:guide id="14" pos="20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36.xml"/><Relationship Id="rId5"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36.xml"/><Relationship Id="rId6" Type="http://schemas.openxmlformats.org/officeDocument/2006/relationships/image" Target="../media/image43.png"/><Relationship Id="rId5" Type="http://schemas.openxmlformats.org/officeDocument/2006/relationships/image" Target="../media/image38.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65.xml"/><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7.xml"/><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3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3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4" name="Text Placeholder 4">
            <a:extLst>
              <a:ext uri="{FF2B5EF4-FFF2-40B4-BE49-F238E27FC236}">
                <a16:creationId xmlns:a16="http://schemas.microsoft.com/office/drawing/2014/main" id="{B572FB00-E7E1-6578-3AD4-F39DE776BABC}"/>
              </a:ext>
            </a:extLst>
          </p:cNvPr>
          <p:cNvSpPr>
            <a:spLocks noGrp="1"/>
          </p:cNvSpPr>
          <p:nvPr>
            <p:ph type="body" idx="10"/>
          </p:nvPr>
        </p:nvSpPr>
        <p:spPr>
          <a:xfrm>
            <a:off x="653386" y="4114800"/>
            <a:ext cx="7835706" cy="914400"/>
          </a:xfrm>
        </p:spPr>
        <p:txBody>
          <a:bodyPr/>
          <a:lstStyle/>
          <a:p>
            <a:r>
              <a:rPr lang="en-US" dirty="0">
                <a:sym typeface="Open Sans"/>
              </a:rPr>
              <a:t>Build a Strong MERN Foundation</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61e5c5b6f0_0_3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Advanced JS: Benefits</a:t>
            </a:r>
            <a:endParaRPr/>
          </a:p>
        </p:txBody>
      </p:sp>
      <p:sp>
        <p:nvSpPr>
          <p:cNvPr id="745" name="Google Shape;745;g261e5c5b6f0_0_30"/>
          <p:cNvSpPr txBox="1"/>
          <p:nvPr/>
        </p:nvSpPr>
        <p:spPr>
          <a:xfrm>
            <a:off x="11787540" y="6945692"/>
            <a:ext cx="5760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04</a:t>
            </a:r>
            <a:endParaRPr sz="2200" b="0" i="0" u="none" strike="noStrike" cap="none">
              <a:solidFill>
                <a:srgbClr val="FFFFFF"/>
              </a:solidFill>
              <a:latin typeface="Open Sans"/>
              <a:ea typeface="Open Sans"/>
              <a:cs typeface="Open Sans"/>
              <a:sym typeface="Open Sans"/>
            </a:endParaRPr>
          </a:p>
        </p:txBody>
      </p:sp>
      <p:sp>
        <p:nvSpPr>
          <p:cNvPr id="746" name="Google Shape;746;g261e5c5b6f0_0_30"/>
          <p:cNvSpPr txBox="1"/>
          <p:nvPr/>
        </p:nvSpPr>
        <p:spPr>
          <a:xfrm>
            <a:off x="6013235" y="6945712"/>
            <a:ext cx="563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02</a:t>
            </a:r>
            <a:endParaRPr sz="2200" b="0" i="0" u="none" strike="noStrike" cap="none">
              <a:solidFill>
                <a:srgbClr val="FFFFFF"/>
              </a:solidFill>
              <a:latin typeface="Open Sans"/>
              <a:ea typeface="Open Sans"/>
              <a:cs typeface="Open Sans"/>
              <a:sym typeface="Open Sans"/>
            </a:endParaRPr>
          </a:p>
        </p:txBody>
      </p:sp>
      <p:grpSp>
        <p:nvGrpSpPr>
          <p:cNvPr id="747" name="Google Shape;747;g261e5c5b6f0_0_30"/>
          <p:cNvGrpSpPr/>
          <p:nvPr/>
        </p:nvGrpSpPr>
        <p:grpSpPr>
          <a:xfrm>
            <a:off x="2580759" y="3433287"/>
            <a:ext cx="11328585" cy="4389064"/>
            <a:chOff x="2618859" y="3140778"/>
            <a:chExt cx="11328585" cy="4389064"/>
          </a:xfrm>
        </p:grpSpPr>
        <p:grpSp>
          <p:nvGrpSpPr>
            <p:cNvPr id="748" name="Google Shape;748;g261e5c5b6f0_0_30"/>
            <p:cNvGrpSpPr/>
            <p:nvPr/>
          </p:nvGrpSpPr>
          <p:grpSpPr>
            <a:xfrm>
              <a:off x="6459708" y="3140778"/>
              <a:ext cx="3417868" cy="4389064"/>
              <a:chOff x="6538913" y="3603625"/>
              <a:chExt cx="2559050" cy="3359149"/>
            </a:xfrm>
          </p:grpSpPr>
          <p:grpSp>
            <p:nvGrpSpPr>
              <p:cNvPr id="749" name="Google Shape;749;g261e5c5b6f0_0_30"/>
              <p:cNvGrpSpPr/>
              <p:nvPr/>
            </p:nvGrpSpPr>
            <p:grpSpPr>
              <a:xfrm>
                <a:off x="6538913" y="5049838"/>
                <a:ext cx="1946274" cy="1912936"/>
                <a:chOff x="3389313" y="2509838"/>
                <a:chExt cx="1946274" cy="1912936"/>
              </a:xfrm>
            </p:grpSpPr>
            <p:sp>
              <p:nvSpPr>
                <p:cNvPr id="750" name="Google Shape;750;g261e5c5b6f0_0_30"/>
                <p:cNvSpPr/>
                <p:nvPr/>
              </p:nvSpPr>
              <p:spPr>
                <a:xfrm>
                  <a:off x="3794125" y="2906713"/>
                  <a:ext cx="1139700" cy="1139700"/>
                </a:xfrm>
                <a:prstGeom prst="ellipse">
                  <a:avLst/>
                </a:prstGeom>
                <a:solidFill>
                  <a:srgbClr val="427A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751" name="Google Shape;751;g261e5c5b6f0_0_30"/>
                <p:cNvSpPr/>
                <p:nvPr/>
              </p:nvSpPr>
              <p:spPr>
                <a:xfrm>
                  <a:off x="3389313" y="2509838"/>
                  <a:ext cx="1946274" cy="1912936"/>
                </a:xfrm>
                <a:custGeom>
                  <a:avLst/>
                  <a:gdLst/>
                  <a:ahLst/>
                  <a:cxnLst/>
                  <a:rect l="l" t="t" r="r" b="b"/>
                  <a:pathLst>
                    <a:path w="1040" h="1023" extrusionOk="0">
                      <a:moveTo>
                        <a:pt x="926" y="628"/>
                      </a:moveTo>
                      <a:cubicBezTo>
                        <a:pt x="932" y="607"/>
                        <a:pt x="936" y="585"/>
                        <a:pt x="939" y="562"/>
                      </a:cubicBezTo>
                      <a:cubicBezTo>
                        <a:pt x="941" y="562"/>
                        <a:pt x="941" y="562"/>
                        <a:pt x="941" y="562"/>
                      </a:cubicBezTo>
                      <a:cubicBezTo>
                        <a:pt x="1040" y="538"/>
                        <a:pt x="1040" y="538"/>
                        <a:pt x="1040" y="538"/>
                      </a:cubicBezTo>
                      <a:cubicBezTo>
                        <a:pt x="1034" y="433"/>
                        <a:pt x="1034" y="433"/>
                        <a:pt x="1034" y="433"/>
                      </a:cubicBezTo>
                      <a:cubicBezTo>
                        <a:pt x="929" y="420"/>
                        <a:pt x="929" y="420"/>
                        <a:pt x="929" y="420"/>
                      </a:cubicBezTo>
                      <a:cubicBezTo>
                        <a:pt x="924" y="398"/>
                        <a:pt x="917" y="376"/>
                        <a:pt x="909" y="355"/>
                      </a:cubicBezTo>
                      <a:cubicBezTo>
                        <a:pt x="910" y="354"/>
                        <a:pt x="910" y="354"/>
                        <a:pt x="910" y="354"/>
                      </a:cubicBezTo>
                      <a:cubicBezTo>
                        <a:pt x="986" y="285"/>
                        <a:pt x="986" y="285"/>
                        <a:pt x="986" y="285"/>
                      </a:cubicBezTo>
                      <a:cubicBezTo>
                        <a:pt x="929" y="197"/>
                        <a:pt x="929" y="197"/>
                        <a:pt x="929" y="197"/>
                      </a:cubicBezTo>
                      <a:cubicBezTo>
                        <a:pt x="832" y="235"/>
                        <a:pt x="832" y="235"/>
                        <a:pt x="832" y="235"/>
                      </a:cubicBezTo>
                      <a:cubicBezTo>
                        <a:pt x="817" y="218"/>
                        <a:pt x="800" y="203"/>
                        <a:pt x="783" y="188"/>
                      </a:cubicBezTo>
                      <a:cubicBezTo>
                        <a:pt x="784" y="187"/>
                        <a:pt x="784" y="187"/>
                        <a:pt x="784" y="187"/>
                      </a:cubicBezTo>
                      <a:cubicBezTo>
                        <a:pt x="817" y="90"/>
                        <a:pt x="817" y="90"/>
                        <a:pt x="817" y="90"/>
                      </a:cubicBezTo>
                      <a:cubicBezTo>
                        <a:pt x="725" y="40"/>
                        <a:pt x="725" y="40"/>
                        <a:pt x="725" y="40"/>
                      </a:cubicBezTo>
                      <a:cubicBezTo>
                        <a:pt x="657" y="120"/>
                        <a:pt x="657" y="120"/>
                        <a:pt x="657" y="120"/>
                      </a:cubicBezTo>
                      <a:cubicBezTo>
                        <a:pt x="636" y="112"/>
                        <a:pt x="621" y="107"/>
                        <a:pt x="591" y="103"/>
                      </a:cubicBezTo>
                      <a:cubicBezTo>
                        <a:pt x="591" y="101"/>
                        <a:pt x="591" y="101"/>
                        <a:pt x="591" y="101"/>
                      </a:cubicBezTo>
                      <a:cubicBezTo>
                        <a:pt x="574" y="0"/>
                        <a:pt x="574" y="0"/>
                        <a:pt x="574" y="0"/>
                      </a:cubicBezTo>
                      <a:cubicBezTo>
                        <a:pt x="469" y="0"/>
                        <a:pt x="469" y="0"/>
                        <a:pt x="469" y="0"/>
                      </a:cubicBezTo>
                      <a:cubicBezTo>
                        <a:pt x="449" y="103"/>
                        <a:pt x="449" y="103"/>
                        <a:pt x="449" y="103"/>
                      </a:cubicBezTo>
                      <a:cubicBezTo>
                        <a:pt x="420" y="108"/>
                        <a:pt x="391" y="116"/>
                        <a:pt x="364" y="127"/>
                      </a:cubicBezTo>
                      <a:cubicBezTo>
                        <a:pt x="363" y="125"/>
                        <a:pt x="363" y="125"/>
                        <a:pt x="363" y="125"/>
                      </a:cubicBezTo>
                      <a:cubicBezTo>
                        <a:pt x="295" y="49"/>
                        <a:pt x="295" y="49"/>
                        <a:pt x="295" y="49"/>
                      </a:cubicBezTo>
                      <a:cubicBezTo>
                        <a:pt x="206" y="104"/>
                        <a:pt x="206" y="104"/>
                        <a:pt x="206" y="104"/>
                      </a:cubicBezTo>
                      <a:cubicBezTo>
                        <a:pt x="242" y="202"/>
                        <a:pt x="242" y="202"/>
                        <a:pt x="242" y="202"/>
                      </a:cubicBezTo>
                      <a:cubicBezTo>
                        <a:pt x="217" y="225"/>
                        <a:pt x="194" y="250"/>
                        <a:pt x="175" y="278"/>
                      </a:cubicBezTo>
                      <a:cubicBezTo>
                        <a:pt x="172" y="277"/>
                        <a:pt x="172" y="277"/>
                        <a:pt x="172" y="277"/>
                      </a:cubicBezTo>
                      <a:cubicBezTo>
                        <a:pt x="74" y="251"/>
                        <a:pt x="74" y="251"/>
                        <a:pt x="74" y="251"/>
                      </a:cubicBezTo>
                      <a:cubicBezTo>
                        <a:pt x="30" y="346"/>
                        <a:pt x="30" y="346"/>
                        <a:pt x="30" y="346"/>
                      </a:cubicBezTo>
                      <a:cubicBezTo>
                        <a:pt x="115" y="408"/>
                        <a:pt x="115" y="408"/>
                        <a:pt x="115" y="408"/>
                      </a:cubicBezTo>
                      <a:cubicBezTo>
                        <a:pt x="115" y="408"/>
                        <a:pt x="115" y="408"/>
                        <a:pt x="115" y="408"/>
                      </a:cubicBezTo>
                      <a:cubicBezTo>
                        <a:pt x="109" y="429"/>
                        <a:pt x="104" y="451"/>
                        <a:pt x="102" y="474"/>
                      </a:cubicBezTo>
                      <a:cubicBezTo>
                        <a:pt x="100" y="474"/>
                        <a:pt x="100" y="474"/>
                        <a:pt x="100" y="474"/>
                      </a:cubicBezTo>
                      <a:cubicBezTo>
                        <a:pt x="0" y="498"/>
                        <a:pt x="0" y="498"/>
                        <a:pt x="0" y="498"/>
                      </a:cubicBezTo>
                      <a:cubicBezTo>
                        <a:pt x="7" y="603"/>
                        <a:pt x="7" y="603"/>
                        <a:pt x="7" y="603"/>
                      </a:cubicBezTo>
                      <a:cubicBezTo>
                        <a:pt x="112" y="617"/>
                        <a:pt x="112" y="617"/>
                        <a:pt x="112" y="617"/>
                      </a:cubicBezTo>
                      <a:cubicBezTo>
                        <a:pt x="112" y="617"/>
                        <a:pt x="112" y="617"/>
                        <a:pt x="112" y="617"/>
                      </a:cubicBezTo>
                      <a:cubicBezTo>
                        <a:pt x="118" y="638"/>
                        <a:pt x="124" y="660"/>
                        <a:pt x="133" y="680"/>
                      </a:cubicBezTo>
                      <a:cubicBezTo>
                        <a:pt x="130" y="682"/>
                        <a:pt x="130" y="682"/>
                        <a:pt x="130" y="682"/>
                      </a:cubicBezTo>
                      <a:cubicBezTo>
                        <a:pt x="55" y="751"/>
                        <a:pt x="55" y="751"/>
                        <a:pt x="55" y="751"/>
                      </a:cubicBezTo>
                      <a:cubicBezTo>
                        <a:pt x="111" y="839"/>
                        <a:pt x="111" y="839"/>
                        <a:pt x="111" y="839"/>
                      </a:cubicBezTo>
                      <a:cubicBezTo>
                        <a:pt x="209" y="801"/>
                        <a:pt x="209" y="801"/>
                        <a:pt x="209" y="801"/>
                      </a:cubicBezTo>
                      <a:cubicBezTo>
                        <a:pt x="210" y="800"/>
                        <a:pt x="210" y="800"/>
                        <a:pt x="210" y="800"/>
                      </a:cubicBezTo>
                      <a:cubicBezTo>
                        <a:pt x="225" y="817"/>
                        <a:pt x="242" y="832"/>
                        <a:pt x="259" y="846"/>
                      </a:cubicBezTo>
                      <a:cubicBezTo>
                        <a:pt x="257" y="850"/>
                        <a:pt x="257" y="850"/>
                        <a:pt x="257" y="850"/>
                      </a:cubicBezTo>
                      <a:cubicBezTo>
                        <a:pt x="224" y="946"/>
                        <a:pt x="224" y="946"/>
                        <a:pt x="224" y="946"/>
                      </a:cubicBezTo>
                      <a:cubicBezTo>
                        <a:pt x="316" y="997"/>
                        <a:pt x="316" y="997"/>
                        <a:pt x="316" y="997"/>
                      </a:cubicBezTo>
                      <a:cubicBezTo>
                        <a:pt x="384" y="916"/>
                        <a:pt x="384" y="916"/>
                        <a:pt x="384" y="916"/>
                      </a:cubicBezTo>
                      <a:cubicBezTo>
                        <a:pt x="390" y="915"/>
                        <a:pt x="390" y="915"/>
                        <a:pt x="390" y="915"/>
                      </a:cubicBezTo>
                      <a:cubicBezTo>
                        <a:pt x="411" y="922"/>
                        <a:pt x="430" y="927"/>
                        <a:pt x="460" y="931"/>
                      </a:cubicBezTo>
                      <a:cubicBezTo>
                        <a:pt x="460" y="935"/>
                        <a:pt x="460" y="935"/>
                        <a:pt x="460" y="935"/>
                      </a:cubicBezTo>
                      <a:cubicBezTo>
                        <a:pt x="467" y="1023"/>
                        <a:pt x="467" y="1023"/>
                        <a:pt x="467" y="1023"/>
                      </a:cubicBezTo>
                      <a:cubicBezTo>
                        <a:pt x="571" y="1023"/>
                        <a:pt x="571" y="1023"/>
                        <a:pt x="571" y="1023"/>
                      </a:cubicBezTo>
                      <a:cubicBezTo>
                        <a:pt x="592" y="926"/>
                        <a:pt x="592" y="926"/>
                        <a:pt x="592" y="926"/>
                      </a:cubicBezTo>
                      <a:cubicBezTo>
                        <a:pt x="592" y="928"/>
                        <a:pt x="592" y="928"/>
                        <a:pt x="592" y="928"/>
                      </a:cubicBezTo>
                      <a:cubicBezTo>
                        <a:pt x="621" y="923"/>
                        <a:pt x="649" y="917"/>
                        <a:pt x="676" y="906"/>
                      </a:cubicBezTo>
                      <a:cubicBezTo>
                        <a:pt x="678" y="910"/>
                        <a:pt x="678" y="910"/>
                        <a:pt x="678" y="910"/>
                      </a:cubicBezTo>
                      <a:cubicBezTo>
                        <a:pt x="745" y="987"/>
                        <a:pt x="745" y="987"/>
                        <a:pt x="745" y="987"/>
                      </a:cubicBezTo>
                      <a:cubicBezTo>
                        <a:pt x="835" y="932"/>
                        <a:pt x="835" y="932"/>
                        <a:pt x="835" y="932"/>
                      </a:cubicBezTo>
                      <a:cubicBezTo>
                        <a:pt x="798" y="834"/>
                        <a:pt x="798" y="834"/>
                        <a:pt x="798" y="834"/>
                      </a:cubicBezTo>
                      <a:cubicBezTo>
                        <a:pt x="798" y="833"/>
                        <a:pt x="798" y="833"/>
                        <a:pt x="798" y="833"/>
                      </a:cubicBezTo>
                      <a:cubicBezTo>
                        <a:pt x="823" y="811"/>
                        <a:pt x="846" y="785"/>
                        <a:pt x="865" y="758"/>
                      </a:cubicBezTo>
                      <a:cubicBezTo>
                        <a:pt x="868" y="759"/>
                        <a:pt x="868" y="759"/>
                        <a:pt x="868" y="759"/>
                      </a:cubicBezTo>
                      <a:cubicBezTo>
                        <a:pt x="967" y="786"/>
                        <a:pt x="967" y="786"/>
                        <a:pt x="967" y="786"/>
                      </a:cubicBezTo>
                      <a:cubicBezTo>
                        <a:pt x="1011" y="691"/>
                        <a:pt x="1011" y="691"/>
                        <a:pt x="1011" y="691"/>
                      </a:cubicBezTo>
                      <a:cubicBezTo>
                        <a:pt x="926" y="628"/>
                        <a:pt x="926" y="628"/>
                        <a:pt x="926" y="628"/>
                      </a:cubicBezTo>
                      <a:close/>
                      <a:moveTo>
                        <a:pt x="521" y="866"/>
                      </a:moveTo>
                      <a:cubicBezTo>
                        <a:pt x="328" y="866"/>
                        <a:pt x="172" y="710"/>
                        <a:pt x="172" y="517"/>
                      </a:cubicBezTo>
                      <a:cubicBezTo>
                        <a:pt x="172" y="324"/>
                        <a:pt x="328" y="168"/>
                        <a:pt x="521" y="168"/>
                      </a:cubicBezTo>
                      <a:cubicBezTo>
                        <a:pt x="713" y="168"/>
                        <a:pt x="869" y="324"/>
                        <a:pt x="869" y="517"/>
                      </a:cubicBezTo>
                      <a:cubicBezTo>
                        <a:pt x="869" y="710"/>
                        <a:pt x="713" y="866"/>
                        <a:pt x="521" y="866"/>
                      </a:cubicBezTo>
                    </a:path>
                  </a:pathLst>
                </a:custGeom>
                <a:solidFill>
                  <a:srgbClr val="427A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752" name="Google Shape;752;g261e5c5b6f0_0_30"/>
              <p:cNvGrpSpPr/>
              <p:nvPr/>
            </p:nvGrpSpPr>
            <p:grpSpPr>
              <a:xfrm>
                <a:off x="8021638" y="4387850"/>
                <a:ext cx="1076325" cy="1065212"/>
                <a:chOff x="4872038" y="1847850"/>
                <a:chExt cx="1076325" cy="1065212"/>
              </a:xfrm>
            </p:grpSpPr>
            <p:sp>
              <p:nvSpPr>
                <p:cNvPr id="753" name="Google Shape;753;g261e5c5b6f0_0_30"/>
                <p:cNvSpPr/>
                <p:nvPr/>
              </p:nvSpPr>
              <p:spPr>
                <a:xfrm>
                  <a:off x="5060950" y="2030413"/>
                  <a:ext cx="698500" cy="698500"/>
                </a:xfrm>
                <a:custGeom>
                  <a:avLst/>
                  <a:gdLst/>
                  <a:ahLst/>
                  <a:cxnLst/>
                  <a:rect l="l" t="t" r="r" b="b"/>
                  <a:pathLst>
                    <a:path w="373" h="373" extrusionOk="0">
                      <a:moveTo>
                        <a:pt x="350" y="144"/>
                      </a:moveTo>
                      <a:cubicBezTo>
                        <a:pt x="326" y="54"/>
                        <a:pt x="234" y="0"/>
                        <a:pt x="144" y="23"/>
                      </a:cubicBezTo>
                      <a:cubicBezTo>
                        <a:pt x="54" y="47"/>
                        <a:pt x="0" y="139"/>
                        <a:pt x="23" y="229"/>
                      </a:cubicBezTo>
                      <a:cubicBezTo>
                        <a:pt x="46" y="319"/>
                        <a:pt x="139" y="373"/>
                        <a:pt x="229" y="350"/>
                      </a:cubicBezTo>
                      <a:cubicBezTo>
                        <a:pt x="319" y="327"/>
                        <a:pt x="373" y="234"/>
                        <a:pt x="350" y="144"/>
                      </a:cubicBezTo>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754" name="Google Shape;754;g261e5c5b6f0_0_30"/>
                <p:cNvSpPr/>
                <p:nvPr/>
              </p:nvSpPr>
              <p:spPr>
                <a:xfrm>
                  <a:off x="4872038" y="1847850"/>
                  <a:ext cx="1076325" cy="1065212"/>
                </a:xfrm>
                <a:custGeom>
                  <a:avLst/>
                  <a:gdLst/>
                  <a:ahLst/>
                  <a:cxnLst/>
                  <a:rect l="l" t="t" r="r" b="b"/>
                  <a:pathLst>
                    <a:path w="575" h="570" extrusionOk="0">
                      <a:moveTo>
                        <a:pt x="520" y="288"/>
                      </a:moveTo>
                      <a:cubicBezTo>
                        <a:pt x="520" y="276"/>
                        <a:pt x="520" y="263"/>
                        <a:pt x="518" y="251"/>
                      </a:cubicBezTo>
                      <a:cubicBezTo>
                        <a:pt x="519" y="250"/>
                        <a:pt x="519" y="250"/>
                        <a:pt x="519" y="250"/>
                      </a:cubicBezTo>
                      <a:cubicBezTo>
                        <a:pt x="569" y="224"/>
                        <a:pt x="569" y="224"/>
                        <a:pt x="569" y="224"/>
                      </a:cubicBezTo>
                      <a:cubicBezTo>
                        <a:pt x="551" y="168"/>
                        <a:pt x="551" y="168"/>
                        <a:pt x="551" y="168"/>
                      </a:cubicBezTo>
                      <a:cubicBezTo>
                        <a:pt x="493" y="176"/>
                        <a:pt x="493" y="176"/>
                        <a:pt x="493" y="176"/>
                      </a:cubicBezTo>
                      <a:cubicBezTo>
                        <a:pt x="487" y="164"/>
                        <a:pt x="481" y="154"/>
                        <a:pt x="473" y="144"/>
                      </a:cubicBezTo>
                      <a:cubicBezTo>
                        <a:pt x="474" y="143"/>
                        <a:pt x="474" y="143"/>
                        <a:pt x="474" y="143"/>
                      </a:cubicBezTo>
                      <a:cubicBezTo>
                        <a:pt x="505" y="96"/>
                        <a:pt x="505" y="96"/>
                        <a:pt x="505" y="96"/>
                      </a:cubicBezTo>
                      <a:cubicBezTo>
                        <a:pt x="462" y="56"/>
                        <a:pt x="462" y="56"/>
                        <a:pt x="462" y="56"/>
                      </a:cubicBezTo>
                      <a:cubicBezTo>
                        <a:pt x="415" y="90"/>
                        <a:pt x="415" y="90"/>
                        <a:pt x="415" y="90"/>
                      </a:cubicBezTo>
                      <a:cubicBezTo>
                        <a:pt x="405" y="83"/>
                        <a:pt x="394" y="77"/>
                        <a:pt x="382" y="72"/>
                      </a:cubicBezTo>
                      <a:cubicBezTo>
                        <a:pt x="383" y="71"/>
                        <a:pt x="383" y="71"/>
                        <a:pt x="383" y="71"/>
                      </a:cubicBezTo>
                      <a:cubicBezTo>
                        <a:pt x="387" y="15"/>
                        <a:pt x="387" y="15"/>
                        <a:pt x="387" y="15"/>
                      </a:cubicBezTo>
                      <a:cubicBezTo>
                        <a:pt x="330" y="0"/>
                        <a:pt x="330" y="0"/>
                        <a:pt x="330" y="0"/>
                      </a:cubicBezTo>
                      <a:cubicBezTo>
                        <a:pt x="305" y="53"/>
                        <a:pt x="305" y="53"/>
                        <a:pt x="305" y="53"/>
                      </a:cubicBezTo>
                      <a:cubicBezTo>
                        <a:pt x="293" y="52"/>
                        <a:pt x="286" y="50"/>
                        <a:pt x="267" y="53"/>
                      </a:cubicBezTo>
                      <a:cubicBezTo>
                        <a:pt x="267" y="52"/>
                        <a:pt x="267" y="52"/>
                        <a:pt x="267" y="52"/>
                      </a:cubicBezTo>
                      <a:cubicBezTo>
                        <a:pt x="245" y="1"/>
                        <a:pt x="245" y="1"/>
                        <a:pt x="245" y="1"/>
                      </a:cubicBezTo>
                      <a:cubicBezTo>
                        <a:pt x="189" y="16"/>
                        <a:pt x="189" y="16"/>
                        <a:pt x="189" y="16"/>
                      </a:cubicBezTo>
                      <a:cubicBezTo>
                        <a:pt x="192" y="73"/>
                        <a:pt x="192" y="73"/>
                        <a:pt x="192" y="73"/>
                      </a:cubicBezTo>
                      <a:cubicBezTo>
                        <a:pt x="177" y="80"/>
                        <a:pt x="162" y="88"/>
                        <a:pt x="149" y="98"/>
                      </a:cubicBezTo>
                      <a:cubicBezTo>
                        <a:pt x="148" y="97"/>
                        <a:pt x="148" y="97"/>
                        <a:pt x="148" y="97"/>
                      </a:cubicBezTo>
                      <a:cubicBezTo>
                        <a:pt x="102" y="65"/>
                        <a:pt x="102" y="65"/>
                        <a:pt x="102" y="65"/>
                      </a:cubicBezTo>
                      <a:cubicBezTo>
                        <a:pt x="61" y="107"/>
                        <a:pt x="61" y="107"/>
                        <a:pt x="61" y="107"/>
                      </a:cubicBezTo>
                      <a:cubicBezTo>
                        <a:pt x="95" y="154"/>
                        <a:pt x="95" y="154"/>
                        <a:pt x="95" y="154"/>
                      </a:cubicBezTo>
                      <a:cubicBezTo>
                        <a:pt x="84" y="170"/>
                        <a:pt x="75" y="187"/>
                        <a:pt x="69" y="205"/>
                      </a:cubicBezTo>
                      <a:cubicBezTo>
                        <a:pt x="67" y="204"/>
                        <a:pt x="67" y="204"/>
                        <a:pt x="67" y="204"/>
                      </a:cubicBezTo>
                      <a:cubicBezTo>
                        <a:pt x="11" y="204"/>
                        <a:pt x="11" y="204"/>
                        <a:pt x="11" y="204"/>
                      </a:cubicBezTo>
                      <a:cubicBezTo>
                        <a:pt x="0" y="261"/>
                        <a:pt x="0" y="261"/>
                        <a:pt x="0" y="261"/>
                      </a:cubicBezTo>
                      <a:cubicBezTo>
                        <a:pt x="55" y="282"/>
                        <a:pt x="55" y="282"/>
                        <a:pt x="55" y="282"/>
                      </a:cubicBezTo>
                      <a:cubicBezTo>
                        <a:pt x="55" y="282"/>
                        <a:pt x="55" y="282"/>
                        <a:pt x="55" y="282"/>
                      </a:cubicBezTo>
                      <a:cubicBezTo>
                        <a:pt x="55" y="295"/>
                        <a:pt x="55" y="307"/>
                        <a:pt x="57" y="320"/>
                      </a:cubicBezTo>
                      <a:cubicBezTo>
                        <a:pt x="56" y="320"/>
                        <a:pt x="56" y="320"/>
                        <a:pt x="56" y="320"/>
                      </a:cubicBezTo>
                      <a:cubicBezTo>
                        <a:pt x="6" y="347"/>
                        <a:pt x="6" y="347"/>
                        <a:pt x="6" y="347"/>
                      </a:cubicBezTo>
                      <a:cubicBezTo>
                        <a:pt x="24" y="402"/>
                        <a:pt x="24" y="402"/>
                        <a:pt x="24" y="402"/>
                      </a:cubicBezTo>
                      <a:cubicBezTo>
                        <a:pt x="82" y="395"/>
                        <a:pt x="82" y="395"/>
                        <a:pt x="82" y="395"/>
                      </a:cubicBezTo>
                      <a:cubicBezTo>
                        <a:pt x="82" y="395"/>
                        <a:pt x="82" y="395"/>
                        <a:pt x="82" y="395"/>
                      </a:cubicBezTo>
                      <a:cubicBezTo>
                        <a:pt x="88" y="406"/>
                        <a:pt x="95" y="416"/>
                        <a:pt x="102" y="426"/>
                      </a:cubicBezTo>
                      <a:cubicBezTo>
                        <a:pt x="101" y="427"/>
                        <a:pt x="101" y="427"/>
                        <a:pt x="101" y="427"/>
                      </a:cubicBezTo>
                      <a:cubicBezTo>
                        <a:pt x="70" y="475"/>
                        <a:pt x="70" y="475"/>
                        <a:pt x="70" y="475"/>
                      </a:cubicBezTo>
                      <a:cubicBezTo>
                        <a:pt x="113" y="514"/>
                        <a:pt x="113" y="514"/>
                        <a:pt x="113" y="514"/>
                      </a:cubicBezTo>
                      <a:cubicBezTo>
                        <a:pt x="160" y="480"/>
                        <a:pt x="160" y="480"/>
                        <a:pt x="160" y="480"/>
                      </a:cubicBezTo>
                      <a:cubicBezTo>
                        <a:pt x="160" y="480"/>
                        <a:pt x="160" y="480"/>
                        <a:pt x="160" y="480"/>
                      </a:cubicBezTo>
                      <a:cubicBezTo>
                        <a:pt x="171" y="486"/>
                        <a:pt x="182" y="492"/>
                        <a:pt x="193" y="497"/>
                      </a:cubicBezTo>
                      <a:cubicBezTo>
                        <a:pt x="192" y="499"/>
                        <a:pt x="192" y="499"/>
                        <a:pt x="192" y="499"/>
                      </a:cubicBezTo>
                      <a:cubicBezTo>
                        <a:pt x="188" y="556"/>
                        <a:pt x="188" y="556"/>
                        <a:pt x="188" y="556"/>
                      </a:cubicBezTo>
                      <a:cubicBezTo>
                        <a:pt x="244" y="570"/>
                        <a:pt x="244" y="570"/>
                        <a:pt x="244" y="570"/>
                      </a:cubicBezTo>
                      <a:cubicBezTo>
                        <a:pt x="269" y="517"/>
                        <a:pt x="269" y="517"/>
                        <a:pt x="269" y="517"/>
                      </a:cubicBezTo>
                      <a:cubicBezTo>
                        <a:pt x="274" y="516"/>
                        <a:pt x="274" y="516"/>
                        <a:pt x="274" y="516"/>
                      </a:cubicBezTo>
                      <a:cubicBezTo>
                        <a:pt x="286" y="517"/>
                        <a:pt x="296" y="517"/>
                        <a:pt x="315" y="514"/>
                      </a:cubicBezTo>
                      <a:cubicBezTo>
                        <a:pt x="315" y="517"/>
                        <a:pt x="315" y="517"/>
                        <a:pt x="315" y="517"/>
                      </a:cubicBezTo>
                      <a:cubicBezTo>
                        <a:pt x="329" y="563"/>
                        <a:pt x="329" y="563"/>
                        <a:pt x="329" y="563"/>
                      </a:cubicBezTo>
                      <a:cubicBezTo>
                        <a:pt x="385" y="549"/>
                        <a:pt x="385" y="549"/>
                        <a:pt x="385" y="549"/>
                      </a:cubicBezTo>
                      <a:cubicBezTo>
                        <a:pt x="382" y="494"/>
                        <a:pt x="382" y="494"/>
                        <a:pt x="382" y="494"/>
                      </a:cubicBezTo>
                      <a:cubicBezTo>
                        <a:pt x="383" y="495"/>
                        <a:pt x="383" y="495"/>
                        <a:pt x="383" y="495"/>
                      </a:cubicBezTo>
                      <a:cubicBezTo>
                        <a:pt x="398" y="488"/>
                        <a:pt x="412" y="481"/>
                        <a:pt x="425" y="472"/>
                      </a:cubicBezTo>
                      <a:cubicBezTo>
                        <a:pt x="426" y="473"/>
                        <a:pt x="426" y="473"/>
                        <a:pt x="426" y="473"/>
                      </a:cubicBezTo>
                      <a:cubicBezTo>
                        <a:pt x="473" y="505"/>
                        <a:pt x="473" y="505"/>
                        <a:pt x="473" y="505"/>
                      </a:cubicBezTo>
                      <a:cubicBezTo>
                        <a:pt x="514" y="463"/>
                        <a:pt x="514" y="463"/>
                        <a:pt x="514" y="463"/>
                      </a:cubicBezTo>
                      <a:cubicBezTo>
                        <a:pt x="480" y="416"/>
                        <a:pt x="480" y="416"/>
                        <a:pt x="480" y="416"/>
                      </a:cubicBezTo>
                      <a:cubicBezTo>
                        <a:pt x="480" y="415"/>
                        <a:pt x="480" y="415"/>
                        <a:pt x="480" y="415"/>
                      </a:cubicBezTo>
                      <a:cubicBezTo>
                        <a:pt x="490" y="400"/>
                        <a:pt x="499" y="383"/>
                        <a:pt x="506" y="366"/>
                      </a:cubicBezTo>
                      <a:cubicBezTo>
                        <a:pt x="508" y="366"/>
                        <a:pt x="508" y="366"/>
                        <a:pt x="508" y="366"/>
                      </a:cubicBezTo>
                      <a:cubicBezTo>
                        <a:pt x="564" y="367"/>
                        <a:pt x="564" y="367"/>
                        <a:pt x="564" y="367"/>
                      </a:cubicBezTo>
                      <a:cubicBezTo>
                        <a:pt x="575" y="309"/>
                        <a:pt x="575" y="309"/>
                        <a:pt x="575" y="309"/>
                      </a:cubicBezTo>
                      <a:cubicBezTo>
                        <a:pt x="520" y="288"/>
                        <a:pt x="520" y="288"/>
                        <a:pt x="520" y="288"/>
                      </a:cubicBezTo>
                      <a:close/>
                      <a:moveTo>
                        <a:pt x="336" y="472"/>
                      </a:moveTo>
                      <a:cubicBezTo>
                        <a:pt x="233" y="498"/>
                        <a:pt x="127" y="436"/>
                        <a:pt x="100" y="333"/>
                      </a:cubicBezTo>
                      <a:cubicBezTo>
                        <a:pt x="74" y="230"/>
                        <a:pt x="136" y="124"/>
                        <a:pt x="239" y="98"/>
                      </a:cubicBezTo>
                      <a:cubicBezTo>
                        <a:pt x="342" y="71"/>
                        <a:pt x="448" y="133"/>
                        <a:pt x="474" y="236"/>
                      </a:cubicBezTo>
                      <a:cubicBezTo>
                        <a:pt x="501" y="339"/>
                        <a:pt x="439" y="445"/>
                        <a:pt x="336" y="472"/>
                      </a:cubicBezTo>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755" name="Google Shape;755;g261e5c5b6f0_0_30"/>
              <p:cNvGrpSpPr/>
              <p:nvPr/>
            </p:nvGrpSpPr>
            <p:grpSpPr>
              <a:xfrm>
                <a:off x="6821488" y="3603625"/>
                <a:ext cx="1336676" cy="1341437"/>
                <a:chOff x="3671888" y="1063625"/>
                <a:chExt cx="1336676" cy="1341437"/>
              </a:xfrm>
            </p:grpSpPr>
            <p:sp>
              <p:nvSpPr>
                <p:cNvPr id="756" name="Google Shape;756;g261e5c5b6f0_0_30"/>
                <p:cNvSpPr/>
                <p:nvPr/>
              </p:nvSpPr>
              <p:spPr>
                <a:xfrm>
                  <a:off x="3890963" y="1284288"/>
                  <a:ext cx="896937" cy="895350"/>
                </a:xfrm>
                <a:custGeom>
                  <a:avLst/>
                  <a:gdLst/>
                  <a:ahLst/>
                  <a:cxnLst/>
                  <a:rect l="l" t="t" r="r" b="b"/>
                  <a:pathLst>
                    <a:path w="479" h="479" extrusionOk="0">
                      <a:moveTo>
                        <a:pt x="430" y="151"/>
                      </a:moveTo>
                      <a:cubicBezTo>
                        <a:pt x="381" y="46"/>
                        <a:pt x="256" y="0"/>
                        <a:pt x="151" y="49"/>
                      </a:cubicBezTo>
                      <a:cubicBezTo>
                        <a:pt x="46" y="98"/>
                        <a:pt x="0" y="223"/>
                        <a:pt x="49" y="329"/>
                      </a:cubicBezTo>
                      <a:cubicBezTo>
                        <a:pt x="98" y="434"/>
                        <a:pt x="223" y="479"/>
                        <a:pt x="328" y="430"/>
                      </a:cubicBezTo>
                      <a:cubicBezTo>
                        <a:pt x="434" y="381"/>
                        <a:pt x="479" y="256"/>
                        <a:pt x="430" y="151"/>
                      </a:cubicBezTo>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757" name="Google Shape;757;g261e5c5b6f0_0_30"/>
                <p:cNvSpPr/>
                <p:nvPr/>
              </p:nvSpPr>
              <p:spPr>
                <a:xfrm>
                  <a:off x="3671888" y="1063625"/>
                  <a:ext cx="1336676" cy="1341437"/>
                </a:xfrm>
                <a:custGeom>
                  <a:avLst/>
                  <a:gdLst/>
                  <a:ahLst/>
                  <a:cxnLst/>
                  <a:rect l="l" t="t" r="r" b="b"/>
                  <a:pathLst>
                    <a:path w="714" h="717" extrusionOk="0">
                      <a:moveTo>
                        <a:pt x="642" y="309"/>
                      </a:moveTo>
                      <a:cubicBezTo>
                        <a:pt x="640" y="294"/>
                        <a:pt x="636" y="279"/>
                        <a:pt x="631" y="264"/>
                      </a:cubicBezTo>
                      <a:cubicBezTo>
                        <a:pt x="633" y="263"/>
                        <a:pt x="633" y="263"/>
                        <a:pt x="633" y="263"/>
                      </a:cubicBezTo>
                      <a:cubicBezTo>
                        <a:pt x="688" y="220"/>
                        <a:pt x="688" y="220"/>
                        <a:pt x="688" y="220"/>
                      </a:cubicBezTo>
                      <a:cubicBezTo>
                        <a:pt x="653" y="156"/>
                        <a:pt x="653" y="156"/>
                        <a:pt x="653" y="156"/>
                      </a:cubicBezTo>
                      <a:cubicBezTo>
                        <a:pt x="584" y="178"/>
                        <a:pt x="584" y="178"/>
                        <a:pt x="584" y="178"/>
                      </a:cubicBezTo>
                      <a:cubicBezTo>
                        <a:pt x="574" y="166"/>
                        <a:pt x="564" y="154"/>
                        <a:pt x="552" y="144"/>
                      </a:cubicBezTo>
                      <a:cubicBezTo>
                        <a:pt x="553" y="143"/>
                        <a:pt x="553" y="143"/>
                        <a:pt x="553" y="143"/>
                      </a:cubicBezTo>
                      <a:cubicBezTo>
                        <a:pt x="580" y="78"/>
                        <a:pt x="580" y="78"/>
                        <a:pt x="580" y="78"/>
                      </a:cubicBezTo>
                      <a:cubicBezTo>
                        <a:pt x="519" y="39"/>
                        <a:pt x="519" y="39"/>
                        <a:pt x="519" y="39"/>
                      </a:cubicBezTo>
                      <a:cubicBezTo>
                        <a:pt x="469" y="91"/>
                        <a:pt x="469" y="91"/>
                        <a:pt x="469" y="91"/>
                      </a:cubicBezTo>
                      <a:cubicBezTo>
                        <a:pt x="455" y="85"/>
                        <a:pt x="440" y="80"/>
                        <a:pt x="425" y="76"/>
                      </a:cubicBezTo>
                      <a:cubicBezTo>
                        <a:pt x="425" y="75"/>
                        <a:pt x="425" y="75"/>
                        <a:pt x="425" y="75"/>
                      </a:cubicBezTo>
                      <a:cubicBezTo>
                        <a:pt x="417" y="5"/>
                        <a:pt x="417" y="5"/>
                        <a:pt x="417" y="5"/>
                      </a:cubicBezTo>
                      <a:cubicBezTo>
                        <a:pt x="345" y="0"/>
                        <a:pt x="345" y="0"/>
                        <a:pt x="345" y="0"/>
                      </a:cubicBezTo>
                      <a:cubicBezTo>
                        <a:pt x="326" y="70"/>
                        <a:pt x="326" y="70"/>
                        <a:pt x="326" y="70"/>
                      </a:cubicBezTo>
                      <a:cubicBezTo>
                        <a:pt x="311" y="71"/>
                        <a:pt x="302" y="71"/>
                        <a:pt x="280" y="79"/>
                      </a:cubicBezTo>
                      <a:cubicBezTo>
                        <a:pt x="279" y="77"/>
                        <a:pt x="279" y="77"/>
                        <a:pt x="279" y="77"/>
                      </a:cubicBezTo>
                      <a:cubicBezTo>
                        <a:pt x="241" y="21"/>
                        <a:pt x="241" y="21"/>
                        <a:pt x="241" y="21"/>
                      </a:cubicBezTo>
                      <a:cubicBezTo>
                        <a:pt x="175" y="51"/>
                        <a:pt x="175" y="51"/>
                        <a:pt x="175" y="51"/>
                      </a:cubicBezTo>
                      <a:cubicBezTo>
                        <a:pt x="192" y="120"/>
                        <a:pt x="192" y="120"/>
                        <a:pt x="192" y="120"/>
                      </a:cubicBezTo>
                      <a:cubicBezTo>
                        <a:pt x="175" y="132"/>
                        <a:pt x="159" y="145"/>
                        <a:pt x="145" y="160"/>
                      </a:cubicBezTo>
                      <a:cubicBezTo>
                        <a:pt x="144" y="159"/>
                        <a:pt x="144" y="159"/>
                        <a:pt x="144" y="159"/>
                      </a:cubicBezTo>
                      <a:cubicBezTo>
                        <a:pt x="79" y="131"/>
                        <a:pt x="79" y="131"/>
                        <a:pt x="79" y="131"/>
                      </a:cubicBezTo>
                      <a:cubicBezTo>
                        <a:pt x="40" y="191"/>
                        <a:pt x="40" y="191"/>
                        <a:pt x="40" y="191"/>
                      </a:cubicBezTo>
                      <a:cubicBezTo>
                        <a:pt x="91" y="242"/>
                        <a:pt x="91" y="242"/>
                        <a:pt x="91" y="242"/>
                      </a:cubicBezTo>
                      <a:cubicBezTo>
                        <a:pt x="82" y="263"/>
                        <a:pt x="75" y="286"/>
                        <a:pt x="71" y="309"/>
                      </a:cubicBezTo>
                      <a:cubicBezTo>
                        <a:pt x="69" y="309"/>
                        <a:pt x="69" y="309"/>
                        <a:pt x="69" y="309"/>
                      </a:cubicBezTo>
                      <a:cubicBezTo>
                        <a:pt x="0" y="321"/>
                        <a:pt x="0" y="321"/>
                        <a:pt x="0" y="321"/>
                      </a:cubicBezTo>
                      <a:cubicBezTo>
                        <a:pt x="0" y="394"/>
                        <a:pt x="0" y="394"/>
                        <a:pt x="0" y="394"/>
                      </a:cubicBezTo>
                      <a:cubicBezTo>
                        <a:pt x="71" y="408"/>
                        <a:pt x="71" y="408"/>
                        <a:pt x="71" y="408"/>
                      </a:cubicBezTo>
                      <a:cubicBezTo>
                        <a:pt x="71" y="408"/>
                        <a:pt x="71" y="408"/>
                        <a:pt x="71" y="408"/>
                      </a:cubicBezTo>
                      <a:cubicBezTo>
                        <a:pt x="74" y="423"/>
                        <a:pt x="77" y="438"/>
                        <a:pt x="82" y="453"/>
                      </a:cubicBezTo>
                      <a:cubicBezTo>
                        <a:pt x="81" y="454"/>
                        <a:pt x="81" y="454"/>
                        <a:pt x="81" y="454"/>
                      </a:cubicBezTo>
                      <a:cubicBezTo>
                        <a:pt x="26" y="498"/>
                        <a:pt x="26" y="498"/>
                        <a:pt x="26" y="498"/>
                      </a:cubicBezTo>
                      <a:cubicBezTo>
                        <a:pt x="61" y="561"/>
                        <a:pt x="61" y="561"/>
                        <a:pt x="61" y="561"/>
                      </a:cubicBezTo>
                      <a:cubicBezTo>
                        <a:pt x="130" y="539"/>
                        <a:pt x="130" y="539"/>
                        <a:pt x="130" y="539"/>
                      </a:cubicBezTo>
                      <a:cubicBezTo>
                        <a:pt x="130" y="539"/>
                        <a:pt x="130" y="539"/>
                        <a:pt x="130" y="539"/>
                      </a:cubicBezTo>
                      <a:cubicBezTo>
                        <a:pt x="140" y="551"/>
                        <a:pt x="150" y="563"/>
                        <a:pt x="162" y="573"/>
                      </a:cubicBezTo>
                      <a:cubicBezTo>
                        <a:pt x="161" y="575"/>
                        <a:pt x="161" y="575"/>
                        <a:pt x="161" y="575"/>
                      </a:cubicBezTo>
                      <a:cubicBezTo>
                        <a:pt x="133" y="640"/>
                        <a:pt x="133" y="640"/>
                        <a:pt x="133" y="640"/>
                      </a:cubicBezTo>
                      <a:cubicBezTo>
                        <a:pt x="194" y="678"/>
                        <a:pt x="194" y="678"/>
                        <a:pt x="194" y="678"/>
                      </a:cubicBezTo>
                      <a:cubicBezTo>
                        <a:pt x="245" y="626"/>
                        <a:pt x="245" y="626"/>
                        <a:pt x="245" y="626"/>
                      </a:cubicBezTo>
                      <a:cubicBezTo>
                        <a:pt x="245" y="625"/>
                        <a:pt x="245" y="625"/>
                        <a:pt x="245" y="625"/>
                      </a:cubicBezTo>
                      <a:cubicBezTo>
                        <a:pt x="259" y="631"/>
                        <a:pt x="274" y="636"/>
                        <a:pt x="289" y="640"/>
                      </a:cubicBezTo>
                      <a:cubicBezTo>
                        <a:pt x="289" y="642"/>
                        <a:pt x="289" y="642"/>
                        <a:pt x="289" y="642"/>
                      </a:cubicBezTo>
                      <a:cubicBezTo>
                        <a:pt x="296" y="712"/>
                        <a:pt x="296" y="712"/>
                        <a:pt x="296" y="712"/>
                      </a:cubicBezTo>
                      <a:cubicBezTo>
                        <a:pt x="368" y="717"/>
                        <a:pt x="368" y="717"/>
                        <a:pt x="368" y="717"/>
                      </a:cubicBezTo>
                      <a:cubicBezTo>
                        <a:pt x="387" y="647"/>
                        <a:pt x="387" y="647"/>
                        <a:pt x="387" y="647"/>
                      </a:cubicBezTo>
                      <a:cubicBezTo>
                        <a:pt x="392" y="644"/>
                        <a:pt x="392" y="644"/>
                        <a:pt x="392" y="644"/>
                      </a:cubicBezTo>
                      <a:cubicBezTo>
                        <a:pt x="407" y="642"/>
                        <a:pt x="419" y="641"/>
                        <a:pt x="442" y="633"/>
                      </a:cubicBezTo>
                      <a:cubicBezTo>
                        <a:pt x="443" y="636"/>
                        <a:pt x="443" y="636"/>
                        <a:pt x="443" y="636"/>
                      </a:cubicBezTo>
                      <a:cubicBezTo>
                        <a:pt x="470" y="690"/>
                        <a:pt x="470" y="690"/>
                        <a:pt x="470" y="690"/>
                      </a:cubicBezTo>
                      <a:cubicBezTo>
                        <a:pt x="536" y="659"/>
                        <a:pt x="536" y="659"/>
                        <a:pt x="536" y="659"/>
                      </a:cubicBezTo>
                      <a:cubicBezTo>
                        <a:pt x="520" y="593"/>
                        <a:pt x="520" y="593"/>
                        <a:pt x="520" y="593"/>
                      </a:cubicBezTo>
                      <a:cubicBezTo>
                        <a:pt x="521" y="594"/>
                        <a:pt x="521" y="594"/>
                        <a:pt x="521" y="594"/>
                      </a:cubicBezTo>
                      <a:cubicBezTo>
                        <a:pt x="537" y="582"/>
                        <a:pt x="553" y="570"/>
                        <a:pt x="567" y="556"/>
                      </a:cubicBezTo>
                      <a:cubicBezTo>
                        <a:pt x="569" y="558"/>
                        <a:pt x="569" y="558"/>
                        <a:pt x="569" y="558"/>
                      </a:cubicBezTo>
                      <a:cubicBezTo>
                        <a:pt x="634" y="586"/>
                        <a:pt x="634" y="586"/>
                        <a:pt x="634" y="586"/>
                      </a:cubicBezTo>
                      <a:cubicBezTo>
                        <a:pt x="674" y="526"/>
                        <a:pt x="674" y="526"/>
                        <a:pt x="674" y="526"/>
                      </a:cubicBezTo>
                      <a:cubicBezTo>
                        <a:pt x="622" y="475"/>
                        <a:pt x="622" y="475"/>
                        <a:pt x="622" y="475"/>
                      </a:cubicBezTo>
                      <a:cubicBezTo>
                        <a:pt x="622" y="475"/>
                        <a:pt x="622" y="475"/>
                        <a:pt x="622" y="475"/>
                      </a:cubicBezTo>
                      <a:cubicBezTo>
                        <a:pt x="631" y="453"/>
                        <a:pt x="638" y="431"/>
                        <a:pt x="642" y="408"/>
                      </a:cubicBezTo>
                      <a:cubicBezTo>
                        <a:pt x="644" y="408"/>
                        <a:pt x="644" y="408"/>
                        <a:pt x="644" y="408"/>
                      </a:cubicBezTo>
                      <a:cubicBezTo>
                        <a:pt x="714" y="396"/>
                        <a:pt x="714" y="396"/>
                        <a:pt x="714" y="396"/>
                      </a:cubicBezTo>
                      <a:cubicBezTo>
                        <a:pt x="714" y="323"/>
                        <a:pt x="714" y="323"/>
                        <a:pt x="714" y="323"/>
                      </a:cubicBezTo>
                      <a:cubicBezTo>
                        <a:pt x="643" y="309"/>
                        <a:pt x="643" y="309"/>
                        <a:pt x="643" y="309"/>
                      </a:cubicBezTo>
                      <a:lnTo>
                        <a:pt x="642" y="309"/>
                      </a:lnTo>
                      <a:close/>
                      <a:moveTo>
                        <a:pt x="458" y="576"/>
                      </a:moveTo>
                      <a:cubicBezTo>
                        <a:pt x="338" y="632"/>
                        <a:pt x="195" y="580"/>
                        <a:pt x="139" y="459"/>
                      </a:cubicBezTo>
                      <a:cubicBezTo>
                        <a:pt x="82" y="339"/>
                        <a:pt x="135" y="196"/>
                        <a:pt x="255" y="140"/>
                      </a:cubicBezTo>
                      <a:cubicBezTo>
                        <a:pt x="375" y="84"/>
                        <a:pt x="519" y="136"/>
                        <a:pt x="575" y="256"/>
                      </a:cubicBezTo>
                      <a:cubicBezTo>
                        <a:pt x="631" y="377"/>
                        <a:pt x="578" y="520"/>
                        <a:pt x="458" y="576"/>
                      </a:cubicBezTo>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sp>
          <p:nvSpPr>
            <p:cNvPr id="758" name="Google Shape;758;g261e5c5b6f0_0_30"/>
            <p:cNvSpPr txBox="1"/>
            <p:nvPr/>
          </p:nvSpPr>
          <p:spPr>
            <a:xfrm>
              <a:off x="2807410" y="6293322"/>
              <a:ext cx="3771000" cy="998700"/>
            </a:xfrm>
            <a:prstGeom prst="rect">
              <a:avLst/>
            </a:prstGeom>
            <a:noFill/>
            <a:ln>
              <a:noFill/>
            </a:ln>
          </p:spPr>
          <p:txBody>
            <a:bodyPr spcFirstLastPara="1" wrap="square" lIns="91425" tIns="0" rIns="91425" bIns="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404040"/>
                  </a:solidFill>
                  <a:latin typeface="Open Sans"/>
                  <a:ea typeface="Open Sans"/>
                  <a:cs typeface="Open Sans"/>
                  <a:sym typeface="Open Sans"/>
                </a:rPr>
                <a:t>Security awareness</a:t>
              </a:r>
              <a:endParaRPr sz="1400" b="0" i="0" u="none" strike="noStrike" cap="none">
                <a:solidFill>
                  <a:srgbClr val="000000"/>
                </a:solidFill>
                <a:latin typeface="Open Sans"/>
                <a:ea typeface="Open Sans"/>
                <a:cs typeface="Open Sans"/>
                <a:sym typeface="Open Sans"/>
              </a:endParaRPr>
            </a:p>
          </p:txBody>
        </p:sp>
        <p:sp>
          <p:nvSpPr>
            <p:cNvPr id="759" name="Google Shape;759;g261e5c5b6f0_0_30"/>
            <p:cNvSpPr/>
            <p:nvPr/>
          </p:nvSpPr>
          <p:spPr>
            <a:xfrm>
              <a:off x="7495062" y="6039378"/>
              <a:ext cx="577737" cy="491072"/>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760" name="Google Shape;760;g261e5c5b6f0_0_30"/>
            <p:cNvSpPr/>
            <p:nvPr/>
          </p:nvSpPr>
          <p:spPr>
            <a:xfrm>
              <a:off x="8996206" y="4700231"/>
              <a:ext cx="359195" cy="305313"/>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761" name="Google Shape;761;g261e5c5b6f0_0_30"/>
            <p:cNvSpPr/>
            <p:nvPr/>
          </p:nvSpPr>
          <p:spPr>
            <a:xfrm>
              <a:off x="7564448" y="3849774"/>
              <a:ext cx="359195" cy="305313"/>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762" name="Google Shape;762;g261e5c5b6f0_0_30"/>
            <p:cNvSpPr txBox="1"/>
            <p:nvPr/>
          </p:nvSpPr>
          <p:spPr>
            <a:xfrm>
              <a:off x="9496644" y="4306084"/>
              <a:ext cx="4450800" cy="1107900"/>
            </a:xfrm>
            <a:prstGeom prst="rect">
              <a:avLst/>
            </a:prstGeom>
            <a:noFill/>
            <a:ln>
              <a:noFill/>
            </a:ln>
          </p:spPr>
          <p:txBody>
            <a:bodyPr spcFirstLastPara="1" wrap="square" lIns="91425" tIns="0" rIns="91425" bIns="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404040"/>
                  </a:solidFill>
                  <a:latin typeface="Open Sans"/>
                  <a:ea typeface="Open Sans"/>
                  <a:cs typeface="Open Sans"/>
                  <a:sym typeface="Open Sans"/>
                </a:rPr>
                <a:t>Rich user interface</a:t>
              </a:r>
              <a:endParaRPr sz="1400" b="0" i="0" u="none" strike="noStrike" cap="none">
                <a:solidFill>
                  <a:srgbClr val="000000"/>
                </a:solidFill>
                <a:latin typeface="Open Sans"/>
                <a:ea typeface="Open Sans"/>
                <a:cs typeface="Open Sans"/>
                <a:sym typeface="Open Sans"/>
              </a:endParaRPr>
            </a:p>
          </p:txBody>
        </p:sp>
        <p:sp>
          <p:nvSpPr>
            <p:cNvPr id="763" name="Google Shape;763;g261e5c5b6f0_0_30"/>
            <p:cNvSpPr txBox="1"/>
            <p:nvPr/>
          </p:nvSpPr>
          <p:spPr>
            <a:xfrm>
              <a:off x="2618859" y="3729996"/>
              <a:ext cx="4432800" cy="769500"/>
            </a:xfrm>
            <a:prstGeom prst="rect">
              <a:avLst/>
            </a:prstGeom>
            <a:noFill/>
            <a:ln>
              <a:noFill/>
            </a:ln>
          </p:spPr>
          <p:txBody>
            <a:bodyPr spcFirstLastPara="1" wrap="square" lIns="91425" tIns="0" rIns="91425" bIns="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404040"/>
                  </a:solidFill>
                  <a:latin typeface="Open Sans"/>
                  <a:ea typeface="Open Sans"/>
                  <a:cs typeface="Open Sans"/>
                  <a:sym typeface="Open Sans"/>
                </a:rPr>
                <a:t>Code efficiency</a:t>
              </a:r>
              <a:endParaRPr sz="1400" b="0" i="0" u="none" strike="noStrike" cap="none">
                <a:solidFill>
                  <a:srgbClr val="000000"/>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1EC3C1DD-153B-7CEE-DED5-EE14FC35BC63}"/>
              </a:ext>
            </a:extLst>
          </p:cNvPr>
          <p:cNvSpPr/>
          <p:nvPr/>
        </p:nvSpPr>
        <p:spPr>
          <a:xfrm>
            <a:off x="5753100" y="816352"/>
            <a:ext cx="4756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_Box">
            <a:extLst>
              <a:ext uri="{FF2B5EF4-FFF2-40B4-BE49-F238E27FC236}">
                <a16:creationId xmlns:a16="http://schemas.microsoft.com/office/drawing/2014/main" id="{3FB126FE-A8DA-BA00-B8E8-676E5E0AA500}"/>
              </a:ext>
            </a:extLst>
          </p:cNvPr>
          <p:cNvSpPr/>
          <p:nvPr/>
        </p:nvSpPr>
        <p:spPr>
          <a:xfrm>
            <a:off x="1571338" y="1830087"/>
            <a:ext cx="12700000"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It</a:t>
            </a:r>
            <a:r>
              <a:rPr lang="en-US" sz="2200" b="0" i="0" u="none" strike="noStrike" cap="none">
                <a:solidFill>
                  <a:schemeClr val="tx1">
                    <a:lumMod val="75000"/>
                    <a:lumOff val="25000"/>
                  </a:schemeClr>
                </a:solidFill>
                <a:latin typeface="Open Sans"/>
                <a:ea typeface="Open Sans"/>
                <a:cs typeface="Open Sans"/>
                <a:sym typeface="Open Sans"/>
              </a:rPr>
              <a:t> offers several benefits, such as:</a:t>
            </a:r>
            <a:endParaRPr lang="en-US" sz="1400" b="0" i="0" u="none" strike="noStrike" cap="none">
              <a:solidFill>
                <a:schemeClr val="tx1">
                  <a:lumMod val="75000"/>
                  <a:lumOff val="25000"/>
                </a:schemeClr>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pPr>
              <a:lnSpc>
                <a:spcPct val="114000"/>
              </a:lnSpc>
            </a:pPr>
            <a:r>
              <a:rPr lang="en-US"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Babel configuration can be done using JSON, YAML, or JavaScript files.</a:t>
            </a:r>
            <a:endParaRPr lang="en-US">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sz="2200" b="1" i="0">
                <a:effectLst/>
                <a:latin typeface="Open Sans" panose="020B0606030504020204" pitchFamily="34" charset="0"/>
                <a:ea typeface="Open Sans" panose="020B0606030504020204" pitchFamily="34" charset="0"/>
                <a:cs typeface="Open Sans" panose="020B0606030504020204" pitchFamily="34" charset="0"/>
              </a:rPr>
              <a:t>When configuring Babel, which file format is commonly used for configuration?</a:t>
            </a:r>
            <a:endParaRPr lang="en-US" sz="220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 Placeholder 11">
            <a:extLst>
              <a:ext uri="{FF2B5EF4-FFF2-40B4-BE49-F238E27FC236}">
                <a16:creationId xmlns:a16="http://schemas.microsoft.com/office/drawing/2014/main" id="{7D2ED82A-A3C4-1379-ECBC-8792DAB23C3A}"/>
              </a:ext>
            </a:extLst>
          </p:cNvPr>
          <p:cNvSpPr txBox="1">
            <a:spLocks/>
          </p:cNvSpPr>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JSON</a:t>
            </a:r>
          </a:p>
        </p:txBody>
      </p:sp>
      <p:sp>
        <p:nvSpPr>
          <p:cNvPr id="19" name="Text Placeholder 12">
            <a:extLst>
              <a:ext uri="{FF2B5EF4-FFF2-40B4-BE49-F238E27FC236}">
                <a16:creationId xmlns:a16="http://schemas.microsoft.com/office/drawing/2014/main" id="{B2C36246-5523-8496-62E0-D7EDB402D0BF}"/>
              </a:ext>
            </a:extLst>
          </p:cNvPr>
          <p:cNvSpPr txBox="1">
            <a:spLocks/>
          </p:cNvSpPr>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YAML</a:t>
            </a:r>
          </a:p>
        </p:txBody>
      </p:sp>
      <p:sp>
        <p:nvSpPr>
          <p:cNvPr id="20" name="Text Placeholder 13">
            <a:extLst>
              <a:ext uri="{FF2B5EF4-FFF2-40B4-BE49-F238E27FC236}">
                <a16:creationId xmlns:a16="http://schemas.microsoft.com/office/drawing/2014/main" id="{9381C1CD-A8C9-4F74-4E40-08D4177ED934}"/>
              </a:ext>
            </a:extLst>
          </p:cNvPr>
          <p:cNvSpPr txBox="1">
            <a:spLocks/>
          </p:cNvSpPr>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JavaScript</a:t>
            </a:r>
          </a:p>
        </p:txBody>
      </p:sp>
      <p:sp>
        <p:nvSpPr>
          <p:cNvPr id="21" name="Text Placeholder 14">
            <a:extLst>
              <a:ext uri="{FF2B5EF4-FFF2-40B4-BE49-F238E27FC236}">
                <a16:creationId xmlns:a16="http://schemas.microsoft.com/office/drawing/2014/main" id="{56433EDD-BD32-3234-BFCA-BC8727CC15FC}"/>
              </a:ext>
            </a:extLst>
          </p:cNvPr>
          <p:cNvSpPr>
            <a:spLocks noGrp="1"/>
          </p:cNvSpPr>
          <p:nvPr>
            <p:ph type="body" sz="quarter" idx="15"/>
          </p:nvPr>
        </p:nvSpPr>
        <p:spPr>
          <a:xfrm>
            <a:off x="2338682" y="5511422"/>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All of the above</a:t>
            </a:r>
          </a:p>
        </p:txBody>
      </p:sp>
      <p:sp>
        <p:nvSpPr>
          <p:cNvPr id="6" name="Text Placeholder 1">
            <a:extLst>
              <a:ext uri="{FF2B5EF4-FFF2-40B4-BE49-F238E27FC236}">
                <a16:creationId xmlns:a16="http://schemas.microsoft.com/office/drawing/2014/main" id="{BD0E90A8-2092-A7CC-DAAE-698BE12F5306}"/>
              </a:ext>
            </a:extLst>
          </p:cNvPr>
          <p:cNvSpPr>
            <a:spLocks noGrp="1"/>
          </p:cNvSpPr>
          <p:nvPr>
            <p:ph type="body" sz="quarter" idx="18"/>
          </p:nvPr>
        </p:nvSpPr>
        <p:spPr>
          <a:xfrm>
            <a:off x="3272972" y="7299432"/>
            <a:ext cx="8834438" cy="584200"/>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D</a:t>
            </a:r>
          </a:p>
        </p:txBody>
      </p:sp>
      <p:sp>
        <p:nvSpPr>
          <p:cNvPr id="2" name="Text Placeholder 36">
            <a:extLst>
              <a:ext uri="{FF2B5EF4-FFF2-40B4-BE49-F238E27FC236}">
                <a16:creationId xmlns:a16="http://schemas.microsoft.com/office/drawing/2014/main" id="{5333547B-C860-736D-020B-CA96DAE153EB}"/>
              </a:ext>
            </a:extLst>
          </p:cNvPr>
          <p:cNvSpPr txBox="1">
            <a:spLocks/>
          </p:cNvSpPr>
          <p:nvPr/>
        </p:nvSpPr>
        <p:spPr>
          <a:xfrm>
            <a:off x="1562390" y="1193800"/>
            <a:ext cx="1135063" cy="830263"/>
          </a:xfrm>
          <a:prstGeom prst="rect">
            <a:avLst/>
          </a:prstGeom>
        </p:spPr>
        <p:txBody>
          <a:bodyPr vert="horz" lIns="91440" tIns="45720" rIns="91440" bIns="45720" rtlCol="0" anchor="ctr">
            <a:normAutofit/>
          </a:bodyPr>
          <a:lstStyle>
            <a:lvl1pPr marL="0" indent="0" algn="ctr" defTabSz="914400" rtl="0" eaLnBrk="1" latinLnBrk="0" hangingPunct="1">
              <a:lnSpc>
                <a:spcPct val="114000"/>
              </a:lnSpc>
              <a:spcBef>
                <a:spcPts val="0"/>
              </a:spcBef>
              <a:buFont typeface="Arial" panose="020B0604020202020204" pitchFamily="34" charset="0"/>
              <a:buNone/>
              <a:defRPr lang="en-GB" sz="2200" b="1"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a:t>
            </a:r>
          </a:p>
        </p:txBody>
      </p:sp>
    </p:spTree>
    <p:extLst>
      <p:ext uri="{BB962C8B-B14F-4D97-AF65-F5344CB8AC3E}">
        <p14:creationId xmlns:p14="http://schemas.microsoft.com/office/powerpoint/2010/main" val="29929709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Styling web pages</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Optimizing images</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Bundling and managing JavaScript modules</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Handling server-side logic</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sz="2200" b="1" i="0">
                <a:effectLst/>
                <a:latin typeface="Open Sans" panose="020B0606030504020204" pitchFamily="34" charset="0"/>
                <a:ea typeface="Open Sans" panose="020B0606030504020204" pitchFamily="34" charset="0"/>
                <a:cs typeface="Open Sans" panose="020B0606030504020204" pitchFamily="34" charset="0"/>
              </a:rPr>
              <a:t>What is the primary purpose of Webpack in JavaScript development?</a:t>
            </a:r>
            <a:endParaRPr lang="en-US" sz="220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sz="2200">
                <a:latin typeface="Open Sans" panose="020B0606030504020204" pitchFamily="34"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34214240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pPr>
              <a:lnSpc>
                <a:spcPct val="114000"/>
              </a:lnSpc>
            </a:pPr>
            <a:r>
              <a:rPr lang="en-US"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Webpack is primarily used for bundling and managing JavaScript modules in a web application.</a:t>
            </a:r>
            <a:endParaRPr lang="en-US">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sz="2200" b="1" i="0">
                <a:effectLst/>
                <a:latin typeface="Open Sans" panose="020B0606030504020204" pitchFamily="34" charset="0"/>
                <a:ea typeface="Open Sans" panose="020B0606030504020204" pitchFamily="34" charset="0"/>
                <a:cs typeface="Open Sans" panose="020B0606030504020204" pitchFamily="34" charset="0"/>
              </a:rPr>
              <a:t>What is the primary purpose of Webpack in JavaScript development?</a:t>
            </a:r>
            <a:endParaRPr lang="en-US" sz="220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sz="2200">
                <a:latin typeface="Open Sans" panose="020B0606030504020204" pitchFamily="34" charset="0"/>
                <a:ea typeface="Open Sans" panose="020B0606030504020204" pitchFamily="34" charset="0"/>
                <a:cs typeface="Open Sans" panose="020B0606030504020204" pitchFamily="34" charset="0"/>
              </a:rPr>
              <a:t>3</a:t>
            </a:r>
          </a:p>
        </p:txBody>
      </p:sp>
      <p:sp>
        <p:nvSpPr>
          <p:cNvPr id="6" name="Text Placeholder 11">
            <a:extLst>
              <a:ext uri="{FF2B5EF4-FFF2-40B4-BE49-F238E27FC236}">
                <a16:creationId xmlns:a16="http://schemas.microsoft.com/office/drawing/2014/main" id="{7D7E89E8-C440-AE59-34F1-4D3E9DD37F18}"/>
              </a:ext>
            </a:extLst>
          </p:cNvPr>
          <p:cNvSpPr txBox="1">
            <a:spLocks/>
          </p:cNvSpPr>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Styling web pages</a:t>
            </a:r>
          </a:p>
        </p:txBody>
      </p:sp>
      <p:sp>
        <p:nvSpPr>
          <p:cNvPr id="7" name="Text Placeholder 12">
            <a:extLst>
              <a:ext uri="{FF2B5EF4-FFF2-40B4-BE49-F238E27FC236}">
                <a16:creationId xmlns:a16="http://schemas.microsoft.com/office/drawing/2014/main" id="{1186A2A0-6CE0-2A13-3137-B443AF5E7946}"/>
              </a:ext>
            </a:extLst>
          </p:cNvPr>
          <p:cNvSpPr txBox="1">
            <a:spLocks/>
          </p:cNvSpPr>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Optimizing images</a:t>
            </a:r>
          </a:p>
        </p:txBody>
      </p:sp>
      <p:sp>
        <p:nvSpPr>
          <p:cNvPr id="9" name="Text Placeholder 13">
            <a:extLst>
              <a:ext uri="{FF2B5EF4-FFF2-40B4-BE49-F238E27FC236}">
                <a16:creationId xmlns:a16="http://schemas.microsoft.com/office/drawing/2014/main" id="{D02D817B-2380-26A8-3CC1-843209ABB94A}"/>
              </a:ext>
            </a:extLst>
          </p:cNvPr>
          <p:cNvSpPr txBox="1">
            <a:spLocks/>
          </p:cNvSpPr>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Bundling and managing JavaScript modules</a:t>
            </a:r>
          </a:p>
        </p:txBody>
      </p:sp>
      <p:sp>
        <p:nvSpPr>
          <p:cNvPr id="10" name="Text Placeholder 14">
            <a:extLst>
              <a:ext uri="{FF2B5EF4-FFF2-40B4-BE49-F238E27FC236}">
                <a16:creationId xmlns:a16="http://schemas.microsoft.com/office/drawing/2014/main" id="{2C06F2FA-42C2-D324-37EF-521B850AAD09}"/>
              </a:ext>
            </a:extLst>
          </p:cNvPr>
          <p:cNvSpPr>
            <a:spLocks noGrp="1"/>
          </p:cNvSpPr>
          <p:nvPr>
            <p:ph type="body" sz="quarter" idx="15"/>
          </p:nvPr>
        </p:nvSpPr>
        <p:spPr>
          <a:xfrm>
            <a:off x="2338682" y="5511422"/>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Handling server-side logic</a:t>
            </a:r>
          </a:p>
        </p:txBody>
      </p:sp>
      <p:sp>
        <p:nvSpPr>
          <p:cNvPr id="11" name="Text Placeholder 1">
            <a:extLst>
              <a:ext uri="{FF2B5EF4-FFF2-40B4-BE49-F238E27FC236}">
                <a16:creationId xmlns:a16="http://schemas.microsoft.com/office/drawing/2014/main" id="{5482B173-4A69-A1EA-F98E-634607EFBDDF}"/>
              </a:ext>
            </a:extLst>
          </p:cNvPr>
          <p:cNvSpPr>
            <a:spLocks noGrp="1"/>
          </p:cNvSpPr>
          <p:nvPr>
            <p:ph type="body" sz="quarter" idx="18"/>
          </p:nvPr>
        </p:nvSpPr>
        <p:spPr>
          <a:xfrm>
            <a:off x="3272972" y="7299432"/>
            <a:ext cx="8834438" cy="584200"/>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C</a:t>
            </a:r>
          </a:p>
        </p:txBody>
      </p:sp>
    </p:spTree>
    <p:extLst>
      <p:ext uri="{BB962C8B-B14F-4D97-AF65-F5344CB8AC3E}">
        <p14:creationId xmlns:p14="http://schemas.microsoft.com/office/powerpoint/2010/main" val="16501786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Creating classes</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Iterating over an array and transforming its elements</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Handling asynchronous operations</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Performing AJAX calls</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sz="2200">
                <a:latin typeface="Open Sans" panose="020B0606030504020204" pitchFamily="34" charset="0"/>
                <a:ea typeface="Open Sans" panose="020B0606030504020204" pitchFamily="34" charset="0"/>
                <a:cs typeface="Open Sans" panose="020B0606030504020204" pitchFamily="34" charset="0"/>
              </a:rPr>
              <a:t>I</a:t>
            </a:r>
            <a:r>
              <a:rPr lang="en-US" sz="2200" b="1" i="0">
                <a:effectLst/>
                <a:latin typeface="Open Sans" panose="020B0606030504020204" pitchFamily="34" charset="0"/>
                <a:ea typeface="Open Sans" panose="020B0606030504020204" pitchFamily="34" charset="0"/>
                <a:cs typeface="Open Sans" panose="020B0606030504020204" pitchFamily="34" charset="0"/>
              </a:rPr>
              <a:t>n JavaScript, what is the primary use of the map function?</a:t>
            </a:r>
            <a:endParaRPr lang="en-US" sz="220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sz="2200">
                <a:latin typeface="Open Sans" panose="020B060603050402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11538244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sz="2200">
                <a:latin typeface="Open Sans" panose="020B0606030504020204" pitchFamily="34" charset="0"/>
                <a:ea typeface="Open Sans" panose="020B0606030504020204" pitchFamily="34" charset="0"/>
                <a:cs typeface="Open Sans" panose="020B0606030504020204" pitchFamily="34" charset="0"/>
              </a:rPr>
              <a:t>I</a:t>
            </a:r>
            <a:r>
              <a:rPr lang="en-US" sz="2200" b="1" i="0">
                <a:effectLst/>
                <a:latin typeface="Open Sans" panose="020B0606030504020204" pitchFamily="34" charset="0"/>
                <a:ea typeface="Open Sans" panose="020B0606030504020204" pitchFamily="34" charset="0"/>
                <a:cs typeface="Open Sans" panose="020B0606030504020204" pitchFamily="34" charset="0"/>
              </a:rPr>
              <a:t>n JavaScript, what is the primary use of the map function?</a:t>
            </a:r>
            <a:endParaRPr lang="en-US" sz="220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sz="2200">
                <a:latin typeface="Open Sans" panose="020B0606030504020204" pitchFamily="34" charset="0"/>
                <a:ea typeface="Open Sans" panose="020B0606030504020204" pitchFamily="34" charset="0"/>
                <a:cs typeface="Open Sans" panose="020B0606030504020204" pitchFamily="34" charset="0"/>
              </a:rPr>
              <a:t>4</a:t>
            </a:r>
          </a:p>
        </p:txBody>
      </p:sp>
      <p:sp>
        <p:nvSpPr>
          <p:cNvPr id="11" name="Text Placeholder 11">
            <a:extLst>
              <a:ext uri="{FF2B5EF4-FFF2-40B4-BE49-F238E27FC236}">
                <a16:creationId xmlns:a16="http://schemas.microsoft.com/office/drawing/2014/main" id="{9CE5789E-7C6C-F28B-6BD1-25736DF12501}"/>
              </a:ext>
            </a:extLst>
          </p:cNvPr>
          <p:cNvSpPr txBox="1">
            <a:spLocks/>
          </p:cNvSpPr>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Creating classes</a:t>
            </a:r>
          </a:p>
        </p:txBody>
      </p:sp>
      <p:sp>
        <p:nvSpPr>
          <p:cNvPr id="12" name="Text Placeholder 12">
            <a:extLst>
              <a:ext uri="{FF2B5EF4-FFF2-40B4-BE49-F238E27FC236}">
                <a16:creationId xmlns:a16="http://schemas.microsoft.com/office/drawing/2014/main" id="{8CAAD7E5-E460-DF3A-E6B0-9CCBD4ED4CB6}"/>
              </a:ext>
            </a:extLst>
          </p:cNvPr>
          <p:cNvSpPr txBox="1">
            <a:spLocks/>
          </p:cNvSpPr>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Iterating over an array and transforming its elements</a:t>
            </a:r>
          </a:p>
        </p:txBody>
      </p:sp>
      <p:sp>
        <p:nvSpPr>
          <p:cNvPr id="13" name="Text Placeholder 13">
            <a:extLst>
              <a:ext uri="{FF2B5EF4-FFF2-40B4-BE49-F238E27FC236}">
                <a16:creationId xmlns:a16="http://schemas.microsoft.com/office/drawing/2014/main" id="{17775C72-234C-1B11-AD22-3602D76A15F9}"/>
              </a:ext>
            </a:extLst>
          </p:cNvPr>
          <p:cNvSpPr txBox="1">
            <a:spLocks/>
          </p:cNvSpPr>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Handling asynchronous operations</a:t>
            </a:r>
          </a:p>
        </p:txBody>
      </p:sp>
      <p:sp>
        <p:nvSpPr>
          <p:cNvPr id="14" name="Text Placeholder 14">
            <a:extLst>
              <a:ext uri="{FF2B5EF4-FFF2-40B4-BE49-F238E27FC236}">
                <a16:creationId xmlns:a16="http://schemas.microsoft.com/office/drawing/2014/main" id="{84481C1F-04B6-0D57-51E7-093B00C5481D}"/>
              </a:ext>
            </a:extLst>
          </p:cNvPr>
          <p:cNvSpPr>
            <a:spLocks noGrp="1"/>
          </p:cNvSpPr>
          <p:nvPr>
            <p:ph type="body" sz="quarter" idx="15"/>
          </p:nvPr>
        </p:nvSpPr>
        <p:spPr>
          <a:xfrm>
            <a:off x="2338682" y="5511422"/>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Performing AJAX calls</a:t>
            </a:r>
          </a:p>
        </p:txBody>
      </p:sp>
      <p:sp>
        <p:nvSpPr>
          <p:cNvPr id="17" name="Rectangle 2">
            <a:extLst>
              <a:ext uri="{FF2B5EF4-FFF2-40B4-BE49-F238E27FC236}">
                <a16:creationId xmlns:a16="http://schemas.microsoft.com/office/drawing/2014/main" id="{67692187-151B-2CBB-FC4A-DE984A6AD906}"/>
              </a:ext>
            </a:extLst>
          </p:cNvPr>
          <p:cNvSpPr>
            <a:spLocks noGrp="1" noChangeArrowheads="1"/>
          </p:cNvSpPr>
          <p:nvPr>
            <p:ph type="body" sz="quarter" idx="16"/>
          </p:nvPr>
        </p:nvSpPr>
        <p:spPr bwMode="auto">
          <a:xfrm>
            <a:off x="669925" y="7826250"/>
            <a:ext cx="12343444" cy="708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98375" rIns="9144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a:ln>
                  <a:noFill/>
                </a:ln>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The map function is used to iterate over an array and apply a transformation to each element. </a:t>
            </a:r>
          </a:p>
        </p:txBody>
      </p:sp>
      <p:sp>
        <p:nvSpPr>
          <p:cNvPr id="5" name="Text Placeholder 1">
            <a:extLst>
              <a:ext uri="{FF2B5EF4-FFF2-40B4-BE49-F238E27FC236}">
                <a16:creationId xmlns:a16="http://schemas.microsoft.com/office/drawing/2014/main" id="{B483439A-1B93-8643-8243-0F9AC7EB4253}"/>
              </a:ext>
            </a:extLst>
          </p:cNvPr>
          <p:cNvSpPr>
            <a:spLocks noGrp="1"/>
          </p:cNvSpPr>
          <p:nvPr>
            <p:ph type="body" sz="quarter" idx="18"/>
          </p:nvPr>
        </p:nvSpPr>
        <p:spPr>
          <a:xfrm>
            <a:off x="3272972" y="7299432"/>
            <a:ext cx="8834438" cy="584200"/>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B</a:t>
            </a:r>
          </a:p>
        </p:txBody>
      </p:sp>
    </p:spTree>
    <p:extLst>
      <p:ext uri="{BB962C8B-B14F-4D97-AF65-F5344CB8AC3E}">
        <p14:creationId xmlns:p14="http://schemas.microsoft.com/office/powerpoint/2010/main" val="18644594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b="0" i="0">
                <a:effectLst/>
                <a:latin typeface="Open Sans" panose="020B0606030504020204" pitchFamily="34" charset="0"/>
                <a:ea typeface="Open Sans" panose="020B0606030504020204" pitchFamily="34" charset="0"/>
                <a:cs typeface="Open Sans" panose="020B0606030504020204" pitchFamily="34" charset="0"/>
              </a:rPr>
              <a:t>Optimizing images in a web application</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b="0" i="0">
                <a:effectLst/>
                <a:latin typeface="Open Sans" panose="020B0606030504020204" pitchFamily="34" charset="0"/>
                <a:ea typeface="Open Sans" panose="020B0606030504020204" pitchFamily="34" charset="0"/>
                <a:cs typeface="Open Sans" panose="020B0606030504020204" pitchFamily="34" charset="0"/>
              </a:rPr>
              <a:t>Combining multiple JavaScript files into a single file</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Creating instance of classes</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Defining arrow functions</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sz="2200" b="1" i="0">
                <a:effectLst/>
                <a:latin typeface="Open Sans" panose="020B0606030504020204" pitchFamily="34" charset="0"/>
                <a:ea typeface="Open Sans" panose="020B0606030504020204" pitchFamily="34" charset="0"/>
                <a:cs typeface="Open Sans" panose="020B0606030504020204" pitchFamily="34" charset="0"/>
              </a:rPr>
              <a:t>What does the term module bundling mean in the context of Webpack?</a:t>
            </a:r>
            <a:endParaRPr lang="en-US" sz="220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sz="2200">
                <a:latin typeface="Open Sans" panose="020B0606030504020204" pitchFamily="34" charset="0"/>
                <a:ea typeface="Open Sans" panose="020B0606030504020204" pitchFamily="34" charset="0"/>
                <a:cs typeface="Open Sans" panose="020B0606030504020204" pitchFamily="34" charset="0"/>
              </a:rPr>
              <a:t>5</a:t>
            </a:r>
          </a:p>
        </p:txBody>
      </p:sp>
    </p:spTree>
    <p:extLst>
      <p:ext uri="{BB962C8B-B14F-4D97-AF65-F5344CB8AC3E}">
        <p14:creationId xmlns:p14="http://schemas.microsoft.com/office/powerpoint/2010/main" val="35862820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sz="2200">
                <a:latin typeface="Open Sans" panose="020B0606030504020204" pitchFamily="34" charset="0"/>
                <a:ea typeface="Open Sans" panose="020B0606030504020204" pitchFamily="34" charset="0"/>
                <a:cs typeface="Open Sans" panose="020B0606030504020204" pitchFamily="34" charset="0"/>
              </a:rPr>
              <a:t>What does the term module bundling mean in the context of Webpack?</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sz="2200">
                <a:latin typeface="Open Sans" panose="020B0606030504020204" pitchFamily="34" charset="0"/>
                <a:ea typeface="Open Sans" panose="020B0606030504020204" pitchFamily="34" charset="0"/>
                <a:cs typeface="Open Sans" panose="020B0606030504020204" pitchFamily="34" charset="0"/>
              </a:rPr>
              <a:t>5</a:t>
            </a:r>
          </a:p>
        </p:txBody>
      </p:sp>
      <p:sp>
        <p:nvSpPr>
          <p:cNvPr id="17" name="Rectangle 2">
            <a:extLst>
              <a:ext uri="{FF2B5EF4-FFF2-40B4-BE49-F238E27FC236}">
                <a16:creationId xmlns:a16="http://schemas.microsoft.com/office/drawing/2014/main" id="{67692187-151B-2CBB-FC4A-DE984A6AD906}"/>
              </a:ext>
            </a:extLst>
          </p:cNvPr>
          <p:cNvSpPr>
            <a:spLocks noGrp="1" noChangeArrowheads="1"/>
          </p:cNvSpPr>
          <p:nvPr>
            <p:ph type="body" sz="quarter" idx="16"/>
          </p:nvPr>
        </p:nvSpPr>
        <p:spPr bwMode="auto">
          <a:xfrm>
            <a:off x="669925" y="7826250"/>
            <a:ext cx="14364830" cy="708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98375" rIns="9144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Module bundling in Webpack involves combining multiple JavaScript files into a single file for efficient loading.</a:t>
            </a:r>
            <a:endParaRPr kumimoji="0" lang="en-US" altLang="en-US" i="0" u="none" strike="noStrike" cap="none" normalizeH="0" baseline="0">
              <a:ln>
                <a:noFill/>
              </a:ln>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11">
            <a:extLst>
              <a:ext uri="{FF2B5EF4-FFF2-40B4-BE49-F238E27FC236}">
                <a16:creationId xmlns:a16="http://schemas.microsoft.com/office/drawing/2014/main" id="{4706A656-2A8B-DC09-0FE6-45F1CDEF1300}"/>
              </a:ext>
            </a:extLst>
          </p:cNvPr>
          <p:cNvSpPr txBox="1">
            <a:spLocks/>
          </p:cNvSpPr>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Optimizing images in a web application</a:t>
            </a:r>
          </a:p>
        </p:txBody>
      </p:sp>
      <p:sp>
        <p:nvSpPr>
          <p:cNvPr id="6" name="Text Placeholder 12">
            <a:extLst>
              <a:ext uri="{FF2B5EF4-FFF2-40B4-BE49-F238E27FC236}">
                <a16:creationId xmlns:a16="http://schemas.microsoft.com/office/drawing/2014/main" id="{E2D2459B-86E0-9D53-E66A-F3F80D097539}"/>
              </a:ext>
            </a:extLst>
          </p:cNvPr>
          <p:cNvSpPr txBox="1">
            <a:spLocks/>
          </p:cNvSpPr>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Combining multiple JavaScript files into a single file</a:t>
            </a:r>
          </a:p>
        </p:txBody>
      </p:sp>
      <p:sp>
        <p:nvSpPr>
          <p:cNvPr id="7" name="Text Placeholder 13">
            <a:extLst>
              <a:ext uri="{FF2B5EF4-FFF2-40B4-BE49-F238E27FC236}">
                <a16:creationId xmlns:a16="http://schemas.microsoft.com/office/drawing/2014/main" id="{658ABD3A-2EF5-4137-B760-FA19F36CDDB8}"/>
              </a:ext>
            </a:extLst>
          </p:cNvPr>
          <p:cNvSpPr txBox="1">
            <a:spLocks/>
          </p:cNvSpPr>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chemeClr val="dk1"/>
              </a:buClr>
              <a:buSzPts val="2800"/>
              <a:buFont typeface="Arial"/>
              <a:buNone/>
              <a:defRPr sz="2000" b="0" i="0" u="none" strike="noStrike" cap="none">
                <a:solidFill>
                  <a:schemeClr val="tx1">
                    <a:lumMod val="75000"/>
                    <a:lumOff val="25000"/>
                  </a:schemeClr>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atin typeface="Open Sans" panose="020B0606030504020204" pitchFamily="34" charset="0"/>
                <a:ea typeface="Open Sans" panose="020B0606030504020204" pitchFamily="34" charset="0"/>
                <a:cs typeface="Open Sans" panose="020B0606030504020204" pitchFamily="34" charset="0"/>
              </a:rPr>
              <a:t>Creating instance of classes</a:t>
            </a:r>
          </a:p>
        </p:txBody>
      </p:sp>
      <p:sp>
        <p:nvSpPr>
          <p:cNvPr id="9" name="Text Placeholder 14">
            <a:extLst>
              <a:ext uri="{FF2B5EF4-FFF2-40B4-BE49-F238E27FC236}">
                <a16:creationId xmlns:a16="http://schemas.microsoft.com/office/drawing/2014/main" id="{D9BCA550-4E40-399C-30DB-E4C051095CFE}"/>
              </a:ext>
            </a:extLst>
          </p:cNvPr>
          <p:cNvSpPr>
            <a:spLocks noGrp="1"/>
          </p:cNvSpPr>
          <p:nvPr>
            <p:ph type="body" sz="quarter" idx="15"/>
          </p:nvPr>
        </p:nvSpPr>
        <p:spPr>
          <a:xfrm>
            <a:off x="2338682" y="5511422"/>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Defining arrow functions</a:t>
            </a:r>
          </a:p>
        </p:txBody>
      </p:sp>
      <p:sp>
        <p:nvSpPr>
          <p:cNvPr id="10" name="Text Placeholder 1">
            <a:extLst>
              <a:ext uri="{FF2B5EF4-FFF2-40B4-BE49-F238E27FC236}">
                <a16:creationId xmlns:a16="http://schemas.microsoft.com/office/drawing/2014/main" id="{37CC7485-2C95-8CE3-8738-35C11A819AED}"/>
              </a:ext>
            </a:extLst>
          </p:cNvPr>
          <p:cNvSpPr>
            <a:spLocks noGrp="1"/>
          </p:cNvSpPr>
          <p:nvPr>
            <p:ph type="body" sz="quarter" idx="18"/>
          </p:nvPr>
        </p:nvSpPr>
        <p:spPr>
          <a:xfrm>
            <a:off x="3272972" y="7299432"/>
            <a:ext cx="8834438" cy="584200"/>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B</a:t>
            </a:r>
          </a:p>
        </p:txBody>
      </p:sp>
    </p:spTree>
    <p:extLst>
      <p:ext uri="{BB962C8B-B14F-4D97-AF65-F5344CB8AC3E}">
        <p14:creationId xmlns:p14="http://schemas.microsoft.com/office/powerpoint/2010/main" val="34084204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E54B731-C0E3-7B7F-B29D-1E409C4AA0AE}"/>
              </a:ext>
            </a:extLst>
          </p:cNvPr>
          <p:cNvSpPr>
            <a:spLocks noGrp="1"/>
          </p:cNvSpPr>
          <p:nvPr>
            <p:ph type="body" idx="10"/>
          </p:nvPr>
        </p:nvSpPr>
        <p:spPr>
          <a:xfrm>
            <a:off x="0" y="4114800"/>
            <a:ext cx="16256001" cy="914400"/>
          </a:xfrm>
        </p:spPr>
        <p:txBody>
          <a:bodyPr/>
          <a:lstStyle/>
          <a:p>
            <a:r>
              <a:rPr lang="en-US"/>
              <a:t>Thank You </a:t>
            </a:r>
            <a:endParaRPr lang="en-IN"/>
          </a:p>
        </p:txBody>
      </p:sp>
    </p:spTree>
    <p:extLst>
      <p:ext uri="{BB962C8B-B14F-4D97-AF65-F5344CB8AC3E}">
        <p14:creationId xmlns:p14="http://schemas.microsoft.com/office/powerpoint/2010/main" val="2367922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261e5c5b6f0_0_77"/>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IIFEs, Callbacks, and Closures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Immediately Invoked Function Expressions (IIFEs)</a:t>
            </a:r>
            <a:endParaRPr/>
          </a:p>
        </p:txBody>
      </p:sp>
      <p:grpSp>
        <p:nvGrpSpPr>
          <p:cNvPr id="776" name="Google Shape;776;p2"/>
          <p:cNvGrpSpPr/>
          <p:nvPr/>
        </p:nvGrpSpPr>
        <p:grpSpPr>
          <a:xfrm>
            <a:off x="4648773" y="3863814"/>
            <a:ext cx="6958434" cy="2734212"/>
            <a:chOff x="9811286" y="3287428"/>
            <a:chExt cx="4732791" cy="3159477"/>
          </a:xfrm>
        </p:grpSpPr>
        <p:grpSp>
          <p:nvGrpSpPr>
            <p:cNvPr id="777" name="Google Shape;777;p2"/>
            <p:cNvGrpSpPr/>
            <p:nvPr/>
          </p:nvGrpSpPr>
          <p:grpSpPr>
            <a:xfrm>
              <a:off x="9811286" y="3287428"/>
              <a:ext cx="4732791" cy="3159477"/>
              <a:chOff x="1510448" y="1899296"/>
              <a:chExt cx="6166502" cy="3851143"/>
            </a:xfrm>
          </p:grpSpPr>
          <p:sp>
            <p:nvSpPr>
              <p:cNvPr id="778" name="Google Shape;778;p2"/>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
              <p:cNvSpPr/>
              <p:nvPr/>
            </p:nvSpPr>
            <p:spPr>
              <a:xfrm>
                <a:off x="1510448" y="1899296"/>
                <a:ext cx="6153300" cy="64080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Example:</a:t>
                </a:r>
                <a:endParaRPr sz="2200" b="1" i="0" u="none" strike="noStrike" cap="none">
                  <a:solidFill>
                    <a:srgbClr val="FFFFFF"/>
                  </a:solidFill>
                  <a:latin typeface="Open Sans"/>
                  <a:ea typeface="Open Sans"/>
                  <a:cs typeface="Open Sans"/>
                  <a:sym typeface="Open Sans"/>
                </a:endParaRPr>
              </a:p>
            </p:txBody>
          </p:sp>
          <p:sp>
            <p:nvSpPr>
              <p:cNvPr id="780" name="Google Shape;780;p2"/>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81" name="Google Shape;781;p2"/>
            <p:cNvSpPr txBox="1"/>
            <p:nvPr/>
          </p:nvSpPr>
          <p:spPr>
            <a:xfrm>
              <a:off x="9821390" y="4485694"/>
              <a:ext cx="4722658" cy="10668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rgbClr val="3F3F3F"/>
                  </a:solidFill>
                  <a:latin typeface="Courier New"/>
                  <a:ea typeface="Courier New"/>
                  <a:cs typeface="Courier New"/>
                  <a:sym typeface="Courier New"/>
                </a:rPr>
                <a:t>(function()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3F3F3F"/>
                  </a:solidFill>
                  <a:latin typeface="Courier New"/>
                  <a:ea typeface="Courier New"/>
                  <a:cs typeface="Courier New"/>
                  <a:sym typeface="Courier New"/>
                </a:rPr>
                <a:t>        console.</a:t>
              </a:r>
              <a:r>
                <a:rPr lang="en-US" sz="1800" b="0" i="0" u="none" strike="noStrike" cap="none">
                  <a:solidFill>
                    <a:schemeClr val="tx1">
                      <a:lumMod val="75000"/>
                      <a:lumOff val="25000"/>
                    </a:schemeClr>
                  </a:solidFill>
                  <a:latin typeface="Courier New"/>
                  <a:ea typeface="Courier New"/>
                  <a:cs typeface="Courier New"/>
                  <a:sym typeface="Courier New"/>
                </a:rPr>
                <a:t>log</a:t>
              </a:r>
              <a:r>
                <a:rPr lang="en-US" sz="1800" b="0" i="0" u="none" strike="noStrike" cap="none">
                  <a:solidFill>
                    <a:srgbClr val="3F3F3F"/>
                  </a:solidFill>
                  <a:latin typeface="Courier New"/>
                  <a:ea typeface="Courier New"/>
                  <a:cs typeface="Courier New"/>
                  <a:sym typeface="Courier New"/>
                </a:rPr>
                <a:t>("Welcome Simplilearns!");</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rgbClr val="3F3F3F"/>
                  </a:solidFill>
                  <a:latin typeface="Courier New"/>
                  <a:ea typeface="Courier New"/>
                  <a:cs typeface="Courier New"/>
                  <a:sym typeface="Courier New"/>
                </a:rPr>
                <a:t>    })();</a:t>
              </a:r>
              <a:endParaRPr sz="1800" b="0" i="0" u="none" strike="noStrike" cap="none">
                <a:solidFill>
                  <a:srgbClr val="3F3F3F"/>
                </a:solidFill>
                <a:latin typeface="Courier New"/>
                <a:ea typeface="Courier New"/>
                <a:cs typeface="Courier New"/>
                <a:sym typeface="Courier New"/>
              </a:endParaRPr>
            </a:p>
          </p:txBody>
        </p:sp>
      </p:grpSp>
      <p:sp>
        <p:nvSpPr>
          <p:cNvPr id="3" name="Brandline_LVC">
            <a:extLst>
              <a:ext uri="{FF2B5EF4-FFF2-40B4-BE49-F238E27FC236}">
                <a16:creationId xmlns:a16="http://schemas.microsoft.com/office/drawing/2014/main" id="{2E435BE4-98EC-8B15-5B0C-3B15E4BDD601}"/>
              </a:ext>
            </a:extLst>
          </p:cNvPr>
          <p:cNvSpPr/>
          <p:nvPr/>
        </p:nvSpPr>
        <p:spPr>
          <a:xfrm>
            <a:off x="2667000" y="816324"/>
            <a:ext cx="109280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705;p5">
            <a:extLst>
              <a:ext uri="{FF2B5EF4-FFF2-40B4-BE49-F238E27FC236}">
                <a16:creationId xmlns:a16="http://schemas.microsoft.com/office/drawing/2014/main" id="{BF371154-0114-0828-A3E2-21A7BC7D6891}"/>
              </a:ext>
            </a:extLst>
          </p:cNvPr>
          <p:cNvSpPr/>
          <p:nvPr/>
        </p:nvSpPr>
        <p:spPr>
          <a:xfrm>
            <a:off x="1571338" y="1417975"/>
            <a:ext cx="13113300" cy="1128000"/>
          </a:xfrm>
          <a:prstGeom prst="roundRect">
            <a:avLst>
              <a:gd name="adj" fmla="val 16667"/>
            </a:avLst>
          </a:prstGeom>
          <a:solidFill>
            <a:srgbClr val="FFFFFF"/>
          </a:solidFill>
          <a:ln w="25400" cap="flat" cmpd="sng">
            <a:solidFill>
              <a:srgbClr val="008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functions that are executed as they are defined are called Immediately Invoked Function Expressions (IIFEs).</a:t>
            </a:r>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g261e5c5b6f0_0_8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Immediately Invoked Function Expressions (IIFEs)</a:t>
            </a:r>
            <a:endParaRPr/>
          </a:p>
        </p:txBody>
      </p:sp>
      <p:sp>
        <p:nvSpPr>
          <p:cNvPr id="789" name="Google Shape;789;g261e5c5b6f0_0_88"/>
          <p:cNvSpPr/>
          <p:nvPr/>
        </p:nvSpPr>
        <p:spPr>
          <a:xfrm>
            <a:off x="2320520" y="2649585"/>
            <a:ext cx="11622975" cy="1103822"/>
          </a:xfrm>
          <a:custGeom>
            <a:avLst/>
            <a:gdLst/>
            <a:ahLst/>
            <a:cxnLst/>
            <a:rect l="l" t="t" r="r" b="b"/>
            <a:pathLst>
              <a:path w="8392040" h="589491" extrusionOk="0">
                <a:moveTo>
                  <a:pt x="3414" y="98250"/>
                </a:moveTo>
                <a:cubicBezTo>
                  <a:pt x="3414" y="43988"/>
                  <a:pt x="-16098" y="0"/>
                  <a:pt x="38164" y="0"/>
                </a:cubicBezTo>
                <a:lnTo>
                  <a:pt x="8293790" y="0"/>
                </a:lnTo>
                <a:cubicBezTo>
                  <a:pt x="8348052" y="0"/>
                  <a:pt x="8392040" y="43988"/>
                  <a:pt x="8392040" y="98250"/>
                </a:cubicBezTo>
                <a:lnTo>
                  <a:pt x="8392040" y="491241"/>
                </a:lnTo>
                <a:cubicBezTo>
                  <a:pt x="8392040" y="545503"/>
                  <a:pt x="8348052" y="589491"/>
                  <a:pt x="8293790" y="589491"/>
                </a:cubicBezTo>
                <a:lnTo>
                  <a:pt x="44514" y="589491"/>
                </a:lnTo>
                <a:cubicBezTo>
                  <a:pt x="-9748" y="589491"/>
                  <a:pt x="3414" y="545503"/>
                  <a:pt x="3414" y="491241"/>
                </a:cubicBezTo>
                <a:lnTo>
                  <a:pt x="3414" y="98250"/>
                </a:lnTo>
                <a:close/>
              </a:path>
            </a:pathLst>
          </a:cu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2200"/>
              <a:buFont typeface="Arial"/>
              <a:buNone/>
            </a:pPr>
            <a:endParaRPr sz="2200">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  IIFE is a way to execute functions as soon as they are created.</a:t>
            </a:r>
            <a:endParaRPr>
              <a:solidFill>
                <a:schemeClr val="dk1"/>
              </a:solidFill>
            </a:endParaRPr>
          </a:p>
          <a:p>
            <a:pPr marL="0" marR="0" lvl="0" indent="0" algn="l" rtl="0">
              <a:lnSpc>
                <a:spcPct val="114000"/>
              </a:lnSpc>
              <a:spcBef>
                <a:spcPts val="0"/>
              </a:spcBef>
              <a:spcAft>
                <a:spcPts val="0"/>
              </a:spcAft>
              <a:buClr>
                <a:srgbClr val="000000"/>
              </a:buClr>
              <a:buSzPts val="2200"/>
              <a:buFont typeface="Arial"/>
              <a:buNone/>
            </a:pPr>
            <a:endParaRPr sz="2200">
              <a:solidFill>
                <a:srgbClr val="3F3F3F"/>
              </a:solidFill>
              <a:latin typeface="Open Sans"/>
              <a:ea typeface="Open Sans"/>
              <a:cs typeface="Open Sans"/>
              <a:sym typeface="Open Sans"/>
            </a:endParaRPr>
          </a:p>
        </p:txBody>
      </p:sp>
      <p:sp>
        <p:nvSpPr>
          <p:cNvPr id="790" name="Google Shape;790;g261e5c5b6f0_0_88"/>
          <p:cNvSpPr/>
          <p:nvPr/>
        </p:nvSpPr>
        <p:spPr>
          <a:xfrm>
            <a:off x="1881414" y="2654625"/>
            <a:ext cx="483300" cy="1099200"/>
          </a:xfrm>
          <a:prstGeom prst="roundRect">
            <a:avLst>
              <a:gd name="adj" fmla="val 50000"/>
            </a:avLst>
          </a:prstGeom>
          <a:solidFill>
            <a:srgbClr val="3F97C0"/>
          </a:solidFill>
          <a:ln w="571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43"/>
              <a:buFont typeface="Arial"/>
              <a:buNone/>
            </a:pPr>
            <a:endParaRPr sz="1843" b="0" i="0" u="none" strike="noStrike" cap="none">
              <a:solidFill>
                <a:srgbClr val="FFFFFF"/>
              </a:solidFill>
              <a:latin typeface="Arial"/>
              <a:ea typeface="Arial"/>
              <a:cs typeface="Arial"/>
              <a:sym typeface="Arial"/>
            </a:endParaRPr>
          </a:p>
        </p:txBody>
      </p:sp>
      <p:sp>
        <p:nvSpPr>
          <p:cNvPr id="791" name="Google Shape;791;g261e5c5b6f0_0_88"/>
          <p:cNvSpPr/>
          <p:nvPr/>
        </p:nvSpPr>
        <p:spPr>
          <a:xfrm>
            <a:off x="2320520" y="4013291"/>
            <a:ext cx="11622975" cy="1103822"/>
          </a:xfrm>
          <a:custGeom>
            <a:avLst/>
            <a:gdLst/>
            <a:ahLst/>
            <a:cxnLst/>
            <a:rect l="l" t="t" r="r" b="b"/>
            <a:pathLst>
              <a:path w="8392040" h="589491" extrusionOk="0">
                <a:moveTo>
                  <a:pt x="3414" y="98250"/>
                </a:moveTo>
                <a:cubicBezTo>
                  <a:pt x="3414" y="43988"/>
                  <a:pt x="-16098" y="0"/>
                  <a:pt x="38164" y="0"/>
                </a:cubicBezTo>
                <a:lnTo>
                  <a:pt x="8293790" y="0"/>
                </a:lnTo>
                <a:cubicBezTo>
                  <a:pt x="8348052" y="0"/>
                  <a:pt x="8392040" y="43988"/>
                  <a:pt x="8392040" y="98250"/>
                </a:cubicBezTo>
                <a:lnTo>
                  <a:pt x="8392040" y="491241"/>
                </a:lnTo>
                <a:cubicBezTo>
                  <a:pt x="8392040" y="545503"/>
                  <a:pt x="8348052" y="589491"/>
                  <a:pt x="8293790" y="589491"/>
                </a:cubicBezTo>
                <a:lnTo>
                  <a:pt x="44514" y="589491"/>
                </a:lnTo>
                <a:cubicBezTo>
                  <a:pt x="-9748" y="589491"/>
                  <a:pt x="3414" y="545503"/>
                  <a:pt x="3414" y="491241"/>
                </a:cubicBezTo>
                <a:lnTo>
                  <a:pt x="3414" y="98250"/>
                </a:lnTo>
                <a:close/>
              </a:path>
            </a:pathLst>
          </a:cu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4999"/>
              </a:lnSpc>
              <a:spcBef>
                <a:spcPts val="0"/>
              </a:spcBef>
              <a:spcAft>
                <a:spcPts val="0"/>
              </a:spcAft>
              <a:buClr>
                <a:schemeClr val="dk1"/>
              </a:buClr>
              <a:buSzPts val="2200"/>
              <a:buFont typeface="Arial"/>
              <a:buNone/>
            </a:pPr>
            <a:endParaRPr sz="2200">
              <a:solidFill>
                <a:srgbClr val="3F3F3F"/>
              </a:solidFill>
              <a:latin typeface="Open Sans"/>
              <a:ea typeface="Open Sans"/>
              <a:cs typeface="Open Sans"/>
              <a:sym typeface="Open Sans"/>
            </a:endParaRPr>
          </a:p>
          <a:p>
            <a:pPr marL="0" lvl="0" indent="0" algn="l" rtl="0">
              <a:lnSpc>
                <a:spcPct val="114999"/>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  It is also known as a regular function.</a:t>
            </a:r>
            <a:endParaRPr>
              <a:solidFill>
                <a:srgbClr val="3F3F3F"/>
              </a:solidFill>
            </a:endParaRPr>
          </a:p>
          <a:p>
            <a:pPr marL="0" marR="0" lvl="0" indent="0" algn="l" rtl="0">
              <a:lnSpc>
                <a:spcPct val="114000"/>
              </a:lnSpc>
              <a:spcBef>
                <a:spcPts val="0"/>
              </a:spcBef>
              <a:spcAft>
                <a:spcPts val="0"/>
              </a:spcAft>
              <a:buClr>
                <a:srgbClr val="000000"/>
              </a:buClr>
              <a:buSzPts val="2200"/>
              <a:buFont typeface="Arial"/>
              <a:buNone/>
            </a:pPr>
            <a:endParaRPr sz="2200">
              <a:solidFill>
                <a:srgbClr val="3F3F3F"/>
              </a:solidFill>
              <a:latin typeface="Open Sans"/>
              <a:ea typeface="Open Sans"/>
              <a:cs typeface="Open Sans"/>
              <a:sym typeface="Open Sans"/>
            </a:endParaRPr>
          </a:p>
        </p:txBody>
      </p:sp>
      <p:sp>
        <p:nvSpPr>
          <p:cNvPr id="792" name="Google Shape;792;g261e5c5b6f0_0_88"/>
          <p:cNvSpPr/>
          <p:nvPr/>
        </p:nvSpPr>
        <p:spPr>
          <a:xfrm>
            <a:off x="1881414" y="4018331"/>
            <a:ext cx="483300" cy="1099200"/>
          </a:xfrm>
          <a:prstGeom prst="roundRect">
            <a:avLst>
              <a:gd name="adj" fmla="val 50000"/>
            </a:avLst>
          </a:prstGeom>
          <a:solidFill>
            <a:srgbClr val="3F97C0"/>
          </a:solidFill>
          <a:ln w="571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43"/>
              <a:buFont typeface="Arial"/>
              <a:buNone/>
            </a:pPr>
            <a:endParaRPr sz="1843" b="0" i="0" u="none" strike="noStrike" cap="none">
              <a:solidFill>
                <a:srgbClr val="FFFFFF"/>
              </a:solidFill>
              <a:latin typeface="Arial"/>
              <a:ea typeface="Arial"/>
              <a:cs typeface="Arial"/>
              <a:sym typeface="Arial"/>
            </a:endParaRPr>
          </a:p>
        </p:txBody>
      </p:sp>
      <p:sp>
        <p:nvSpPr>
          <p:cNvPr id="793" name="Google Shape;793;g261e5c5b6f0_0_88"/>
          <p:cNvSpPr/>
          <p:nvPr/>
        </p:nvSpPr>
        <p:spPr>
          <a:xfrm>
            <a:off x="2320520" y="5376997"/>
            <a:ext cx="11622975" cy="1103822"/>
          </a:xfrm>
          <a:custGeom>
            <a:avLst/>
            <a:gdLst/>
            <a:ahLst/>
            <a:cxnLst/>
            <a:rect l="l" t="t" r="r" b="b"/>
            <a:pathLst>
              <a:path w="8392040" h="589491" extrusionOk="0">
                <a:moveTo>
                  <a:pt x="3414" y="98250"/>
                </a:moveTo>
                <a:cubicBezTo>
                  <a:pt x="3414" y="43988"/>
                  <a:pt x="-16098" y="0"/>
                  <a:pt x="38164" y="0"/>
                </a:cubicBezTo>
                <a:lnTo>
                  <a:pt x="8293790" y="0"/>
                </a:lnTo>
                <a:cubicBezTo>
                  <a:pt x="8348052" y="0"/>
                  <a:pt x="8392040" y="43988"/>
                  <a:pt x="8392040" y="98250"/>
                </a:cubicBezTo>
                <a:lnTo>
                  <a:pt x="8392040" y="491241"/>
                </a:lnTo>
                <a:cubicBezTo>
                  <a:pt x="8392040" y="545503"/>
                  <a:pt x="8348052" y="589491"/>
                  <a:pt x="8293790" y="589491"/>
                </a:cubicBezTo>
                <a:lnTo>
                  <a:pt x="44514" y="589491"/>
                </a:lnTo>
                <a:cubicBezTo>
                  <a:pt x="-9748" y="589491"/>
                  <a:pt x="3414" y="545503"/>
                  <a:pt x="3414" y="491241"/>
                </a:cubicBezTo>
                <a:lnTo>
                  <a:pt x="3414" y="98250"/>
                </a:lnTo>
                <a:close/>
              </a:path>
            </a:pathLst>
          </a:custGeom>
          <a:solidFill>
            <a:srgbClr val="D8D8D8"/>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2200"/>
              <a:buFont typeface="Arial"/>
              <a:buNone/>
            </a:pPr>
            <a:endParaRPr sz="2200">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  It is a simple way to isolate variable declarations and is used to achieve data privacy.</a:t>
            </a:r>
            <a:endParaRPr>
              <a:solidFill>
                <a:schemeClr val="dk1"/>
              </a:solidFill>
            </a:endParaRPr>
          </a:p>
          <a:p>
            <a:pPr marL="0" marR="0" lvl="0" indent="0" algn="l" rtl="0">
              <a:lnSpc>
                <a:spcPct val="100000"/>
              </a:lnSpc>
              <a:spcBef>
                <a:spcPts val="0"/>
              </a:spcBef>
              <a:spcAft>
                <a:spcPts val="0"/>
              </a:spcAft>
              <a:buClr>
                <a:srgbClr val="000000"/>
              </a:buClr>
              <a:buSzPts val="2200"/>
              <a:buFont typeface="Arial"/>
              <a:buNone/>
            </a:pPr>
            <a:endParaRPr sz="2200">
              <a:solidFill>
                <a:srgbClr val="3D3D3D"/>
              </a:solidFill>
              <a:latin typeface="Open Sans"/>
              <a:ea typeface="Open Sans"/>
              <a:cs typeface="Open Sans"/>
              <a:sym typeface="Open Sans"/>
            </a:endParaRPr>
          </a:p>
        </p:txBody>
      </p:sp>
      <p:sp>
        <p:nvSpPr>
          <p:cNvPr id="794" name="Google Shape;794;g261e5c5b6f0_0_88"/>
          <p:cNvSpPr/>
          <p:nvPr/>
        </p:nvSpPr>
        <p:spPr>
          <a:xfrm>
            <a:off x="1881414" y="5382037"/>
            <a:ext cx="483300" cy="1099200"/>
          </a:xfrm>
          <a:prstGeom prst="roundRect">
            <a:avLst>
              <a:gd name="adj" fmla="val 50000"/>
            </a:avLst>
          </a:prstGeom>
          <a:solidFill>
            <a:srgbClr val="3F97C0"/>
          </a:solidFill>
          <a:ln w="571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43"/>
              <a:buFont typeface="Arial"/>
              <a:buNone/>
            </a:pPr>
            <a:endParaRPr sz="1843" b="0" i="0" u="none" strike="noStrike" cap="none">
              <a:solidFill>
                <a:srgbClr val="FFFFFF"/>
              </a:solidFill>
              <a:latin typeface="Arial"/>
              <a:ea typeface="Arial"/>
              <a:cs typeface="Arial"/>
              <a:sym typeface="Arial"/>
            </a:endParaRPr>
          </a:p>
        </p:txBody>
      </p:sp>
      <p:sp>
        <p:nvSpPr>
          <p:cNvPr id="3" name="Brandline_LVC">
            <a:extLst>
              <a:ext uri="{FF2B5EF4-FFF2-40B4-BE49-F238E27FC236}">
                <a16:creationId xmlns:a16="http://schemas.microsoft.com/office/drawing/2014/main" id="{0475244B-015C-1CC7-A018-2AF313C877DB}"/>
              </a:ext>
            </a:extLst>
          </p:cNvPr>
          <p:cNvSpPr/>
          <p:nvPr/>
        </p:nvSpPr>
        <p:spPr>
          <a:xfrm>
            <a:off x="2667000" y="816352"/>
            <a:ext cx="109280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261e5c5b6f0_0_21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Working with IIFEs</a:t>
            </a:r>
            <a:endParaRPr/>
          </a:p>
        </p:txBody>
      </p:sp>
      <p:grpSp>
        <p:nvGrpSpPr>
          <p:cNvPr id="802" name="Google Shape;802;g261e5c5b6f0_0_211"/>
          <p:cNvGrpSpPr/>
          <p:nvPr/>
        </p:nvGrpSpPr>
        <p:grpSpPr>
          <a:xfrm>
            <a:off x="4758414" y="3192110"/>
            <a:ext cx="6325847" cy="2734212"/>
            <a:chOff x="9811286" y="3287429"/>
            <a:chExt cx="4732790" cy="3159478"/>
          </a:xfrm>
        </p:grpSpPr>
        <p:grpSp>
          <p:nvGrpSpPr>
            <p:cNvPr id="803" name="Google Shape;803;g261e5c5b6f0_0_211"/>
            <p:cNvGrpSpPr/>
            <p:nvPr/>
          </p:nvGrpSpPr>
          <p:grpSpPr>
            <a:xfrm>
              <a:off x="9811286" y="3287429"/>
              <a:ext cx="4732790" cy="3159478"/>
              <a:chOff x="1510448" y="1899296"/>
              <a:chExt cx="6166502" cy="3851143"/>
            </a:xfrm>
          </p:grpSpPr>
          <p:sp>
            <p:nvSpPr>
              <p:cNvPr id="804" name="Google Shape;804;g261e5c5b6f0_0_211"/>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g261e5c5b6f0_0_211"/>
              <p:cNvSpPr/>
              <p:nvPr/>
            </p:nvSpPr>
            <p:spPr>
              <a:xfrm>
                <a:off x="1510448" y="1899296"/>
                <a:ext cx="6153300" cy="64080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Example:</a:t>
                </a:r>
                <a:endParaRPr sz="2200" b="1" i="0" u="none" strike="noStrike" cap="none">
                  <a:solidFill>
                    <a:srgbClr val="FFFFFF"/>
                  </a:solidFill>
                  <a:latin typeface="Open Sans"/>
                  <a:ea typeface="Open Sans"/>
                  <a:cs typeface="Open Sans"/>
                  <a:sym typeface="Open Sans"/>
                </a:endParaRPr>
              </a:p>
            </p:txBody>
          </p:sp>
          <p:sp>
            <p:nvSpPr>
              <p:cNvPr id="806" name="Google Shape;806;g261e5c5b6f0_0_211"/>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07" name="Google Shape;807;g261e5c5b6f0_0_211"/>
            <p:cNvSpPr txBox="1"/>
            <p:nvPr/>
          </p:nvSpPr>
          <p:spPr>
            <a:xfrm>
              <a:off x="9821390" y="4485693"/>
              <a:ext cx="4376700" cy="1707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(function () {</a:t>
              </a:r>
              <a:endParaRPr sz="1800">
                <a:solidFill>
                  <a:srgbClr val="3F3F3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    // code here</a:t>
              </a:r>
              <a:endParaRPr sz="1800">
                <a:solidFill>
                  <a:srgbClr val="3F3F3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a:t>
              </a:r>
              <a:endParaRPr sz="1800">
                <a:solidFill>
                  <a:srgbClr val="3F3F3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800">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1800">
                <a:solidFill>
                  <a:srgbClr val="3F3F3F"/>
                </a:solidFill>
                <a:latin typeface="Courier New"/>
                <a:ea typeface="Courier New"/>
                <a:cs typeface="Courier New"/>
                <a:sym typeface="Courier New"/>
              </a:endParaRPr>
            </a:p>
          </p:txBody>
        </p:sp>
      </p:grpSp>
      <p:sp>
        <p:nvSpPr>
          <p:cNvPr id="808" name="Google Shape;808;g261e5c5b6f0_0_211"/>
          <p:cNvSpPr/>
          <p:nvPr/>
        </p:nvSpPr>
        <p:spPr>
          <a:xfrm>
            <a:off x="1682140" y="7170176"/>
            <a:ext cx="12891600" cy="1062600"/>
          </a:xfrm>
          <a:prstGeom prst="roundRect">
            <a:avLst>
              <a:gd name="adj" fmla="val 13462"/>
            </a:avLst>
          </a:prstGeom>
          <a:solidFill>
            <a:srgbClr val="D8E2F3"/>
          </a:solidFill>
          <a:ln>
            <a:noFill/>
          </a:ln>
        </p:spPr>
        <p:txBody>
          <a:bodyPr spcFirstLastPara="1" wrap="square" lIns="91425" tIns="91425" rIns="91425" bIns="91425"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In this structure, the function is defined inside parentheses, and an additional pair of parentheses immediately follows, invoking the function.</a:t>
            </a:r>
            <a:endParaRPr sz="2200">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77C8229C-4DAD-30F2-01B8-5AB4C4580F5C}"/>
              </a:ext>
            </a:extLst>
          </p:cNvPr>
          <p:cNvSpPr/>
          <p:nvPr/>
        </p:nvSpPr>
        <p:spPr>
          <a:xfrm>
            <a:off x="6083300" y="816352"/>
            <a:ext cx="409979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_Box">
            <a:extLst>
              <a:ext uri="{FF2B5EF4-FFF2-40B4-BE49-F238E27FC236}">
                <a16:creationId xmlns:a16="http://schemas.microsoft.com/office/drawing/2014/main" id="{32CF07F2-8B86-1139-8773-0CCDDE7A0145}"/>
              </a:ext>
            </a:extLst>
          </p:cNvPr>
          <p:cNvSpPr/>
          <p:nvPr/>
        </p:nvSpPr>
        <p:spPr>
          <a:xfrm>
            <a:off x="1571338" y="1830087"/>
            <a:ext cx="12700000"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15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Below is the basic structure of an IIFE:</a:t>
            </a:r>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g261e5c5b6f0_0_10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Callback Function</a:t>
            </a:r>
            <a:endParaRPr/>
          </a:p>
        </p:txBody>
      </p:sp>
      <p:sp>
        <p:nvSpPr>
          <p:cNvPr id="3" name="Brandline_LVC">
            <a:extLst>
              <a:ext uri="{FF2B5EF4-FFF2-40B4-BE49-F238E27FC236}">
                <a16:creationId xmlns:a16="http://schemas.microsoft.com/office/drawing/2014/main" id="{96A50F9C-0BC9-7CD1-30EE-F61DD25EB440}"/>
              </a:ext>
            </a:extLst>
          </p:cNvPr>
          <p:cNvSpPr/>
          <p:nvPr/>
        </p:nvSpPr>
        <p:spPr>
          <a:xfrm>
            <a:off x="6159500" y="816352"/>
            <a:ext cx="394104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705;p5">
            <a:extLst>
              <a:ext uri="{FF2B5EF4-FFF2-40B4-BE49-F238E27FC236}">
                <a16:creationId xmlns:a16="http://schemas.microsoft.com/office/drawing/2014/main" id="{B8DC11ED-0EB4-CD18-0BEF-F13051B4E131}"/>
              </a:ext>
            </a:extLst>
          </p:cNvPr>
          <p:cNvSpPr/>
          <p:nvPr/>
        </p:nvSpPr>
        <p:spPr>
          <a:xfrm>
            <a:off x="1571290" y="1404455"/>
            <a:ext cx="13113300" cy="1128000"/>
          </a:xfrm>
          <a:prstGeom prst="roundRect">
            <a:avLst>
              <a:gd name="adj" fmla="val 16667"/>
            </a:avLst>
          </a:prstGeom>
          <a:solidFill>
            <a:srgbClr val="FFFFFF"/>
          </a:solidFill>
          <a:ln w="25400" cap="flat" cmpd="sng">
            <a:solidFill>
              <a:srgbClr val="008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function callback is to be executed after another function has finished executing, and it is used while handling an asynchronous operation.</a:t>
            </a:r>
            <a:endParaRPr lang="en-US" sz="1400" b="0" i="0" u="none" strike="noStrike" cap="none">
              <a:solidFill>
                <a:srgbClr val="000000"/>
              </a:solidFill>
              <a:latin typeface="Arial"/>
              <a:ea typeface="Arial"/>
              <a:cs typeface="Arial"/>
              <a:sym typeface="Arial"/>
            </a:endParaRPr>
          </a:p>
        </p:txBody>
      </p:sp>
      <p:grpSp>
        <p:nvGrpSpPr>
          <p:cNvPr id="4" name="Google Shape;829;g261e5c5b6f0_0_232">
            <a:extLst>
              <a:ext uri="{FF2B5EF4-FFF2-40B4-BE49-F238E27FC236}">
                <a16:creationId xmlns:a16="http://schemas.microsoft.com/office/drawing/2014/main" id="{3B8E153E-E422-8D33-DB04-786A4E4D733F}"/>
              </a:ext>
            </a:extLst>
          </p:cNvPr>
          <p:cNvGrpSpPr/>
          <p:nvPr/>
        </p:nvGrpSpPr>
        <p:grpSpPr>
          <a:xfrm>
            <a:off x="3583873" y="3249090"/>
            <a:ext cx="9088134" cy="4525754"/>
            <a:chOff x="2137701" y="3823771"/>
            <a:chExt cx="9094500" cy="5499621"/>
          </a:xfrm>
        </p:grpSpPr>
        <p:sp>
          <p:nvSpPr>
            <p:cNvPr id="5" name="Google Shape;830;g261e5c5b6f0_0_232">
              <a:extLst>
                <a:ext uri="{FF2B5EF4-FFF2-40B4-BE49-F238E27FC236}">
                  <a16:creationId xmlns:a16="http://schemas.microsoft.com/office/drawing/2014/main" id="{6BD0134D-EE62-9AC8-DD46-45028D50E3E6}"/>
                </a:ext>
              </a:extLst>
            </p:cNvPr>
            <p:cNvSpPr/>
            <p:nvPr/>
          </p:nvSpPr>
          <p:spPr>
            <a:xfrm>
              <a:off x="2137701" y="4421371"/>
              <a:ext cx="9094500" cy="47685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IN" sz="1400" b="0" i="0" u="none" strike="noStrike" cap="none">
                <a:solidFill>
                  <a:srgbClr val="000000"/>
                </a:solidFill>
                <a:latin typeface="Arial"/>
                <a:ea typeface="Arial"/>
                <a:cs typeface="Arial"/>
                <a:sym typeface="Arial"/>
              </a:endParaRPr>
            </a:p>
          </p:txBody>
        </p:sp>
        <p:grpSp>
          <p:nvGrpSpPr>
            <p:cNvPr id="6" name="Google Shape;831;g261e5c5b6f0_0_232">
              <a:extLst>
                <a:ext uri="{FF2B5EF4-FFF2-40B4-BE49-F238E27FC236}">
                  <a16:creationId xmlns:a16="http://schemas.microsoft.com/office/drawing/2014/main" id="{D30AF43A-C473-EDB8-5528-339E766FFA36}"/>
                </a:ext>
              </a:extLst>
            </p:cNvPr>
            <p:cNvGrpSpPr/>
            <p:nvPr/>
          </p:nvGrpSpPr>
          <p:grpSpPr>
            <a:xfrm>
              <a:off x="2137701" y="3823771"/>
              <a:ext cx="9094500" cy="5499621"/>
              <a:chOff x="2137701" y="3823771"/>
              <a:chExt cx="9094500" cy="5499621"/>
            </a:xfrm>
          </p:grpSpPr>
          <p:sp>
            <p:nvSpPr>
              <p:cNvPr id="7" name="Google Shape;832;g261e5c5b6f0_0_232">
                <a:extLst>
                  <a:ext uri="{FF2B5EF4-FFF2-40B4-BE49-F238E27FC236}">
                    <a16:creationId xmlns:a16="http://schemas.microsoft.com/office/drawing/2014/main" id="{FA8B72C5-E25F-9C5D-4A8A-7D7006531EAF}"/>
                  </a:ext>
                </a:extLst>
              </p:cNvPr>
              <p:cNvSpPr/>
              <p:nvPr/>
            </p:nvSpPr>
            <p:spPr>
              <a:xfrm>
                <a:off x="2137701" y="3823771"/>
                <a:ext cx="90945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Example:</a:t>
                </a:r>
                <a:endParaRPr sz="2200" b="1" i="0" u="none" strike="noStrike" cap="none">
                  <a:solidFill>
                    <a:srgbClr val="FFFFFF"/>
                  </a:solidFill>
                  <a:latin typeface="Open Sans"/>
                  <a:ea typeface="Open Sans"/>
                  <a:cs typeface="Open Sans"/>
                  <a:sym typeface="Open Sans"/>
                </a:endParaRPr>
              </a:p>
            </p:txBody>
          </p:sp>
          <p:sp>
            <p:nvSpPr>
              <p:cNvPr id="8" name="Google Shape;833;g261e5c5b6f0_0_232">
                <a:extLst>
                  <a:ext uri="{FF2B5EF4-FFF2-40B4-BE49-F238E27FC236}">
                    <a16:creationId xmlns:a16="http://schemas.microsoft.com/office/drawing/2014/main" id="{A49F48A0-CB43-F5E5-5535-ED6C51843BE1}"/>
                  </a:ext>
                </a:extLst>
              </p:cNvPr>
              <p:cNvSpPr/>
              <p:nvPr/>
            </p:nvSpPr>
            <p:spPr>
              <a:xfrm>
                <a:off x="2137701" y="9189892"/>
                <a:ext cx="90945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834;g261e5c5b6f0_0_232">
                <a:extLst>
                  <a:ext uri="{FF2B5EF4-FFF2-40B4-BE49-F238E27FC236}">
                    <a16:creationId xmlns:a16="http://schemas.microsoft.com/office/drawing/2014/main" id="{A166A710-C7EE-C617-E179-ED973A5C7A4B}"/>
                  </a:ext>
                </a:extLst>
              </p:cNvPr>
              <p:cNvSpPr txBox="1"/>
              <p:nvPr/>
            </p:nvSpPr>
            <p:spPr>
              <a:xfrm>
                <a:off x="2570301" y="4806236"/>
                <a:ext cx="8661900" cy="371350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2000"/>
                  <a:buFont typeface="Arial"/>
                  <a:buNone/>
                </a:pPr>
                <a:r>
                  <a:rPr lang="en-US" sz="1800" b="0" u="none" strike="noStrike" cap="none">
                    <a:solidFill>
                      <a:schemeClr val="tx1">
                        <a:lumMod val="75000"/>
                        <a:lumOff val="25000"/>
                      </a:schemeClr>
                    </a:solidFill>
                    <a:latin typeface="Courier New"/>
                    <a:ea typeface="Courier New"/>
                    <a:cs typeface="Courier New"/>
                    <a:sym typeface="Courier New"/>
                  </a:rPr>
                  <a:t>function greeting(learner, callback) {</a:t>
                </a:r>
              </a:p>
              <a:p>
                <a:pPr marL="0" marR="0" lvl="0" indent="0" algn="l" rtl="0">
                  <a:lnSpc>
                    <a:spcPct val="107000"/>
                  </a:lnSpc>
                  <a:spcBef>
                    <a:spcPts val="0"/>
                  </a:spcBef>
                  <a:spcAft>
                    <a:spcPts val="0"/>
                  </a:spcAft>
                  <a:buClr>
                    <a:srgbClr val="000000"/>
                  </a:buClr>
                  <a:buSzPts val="1600"/>
                  <a:buFont typeface="Arial"/>
                  <a:buNone/>
                </a:pPr>
                <a:r>
                  <a:rPr lang="en-US" sz="1800" b="0" u="none" strike="noStrike" cap="none">
                    <a:solidFill>
                      <a:schemeClr val="tx1">
                        <a:lumMod val="75000"/>
                        <a:lumOff val="25000"/>
                      </a:schemeClr>
                    </a:solidFill>
                    <a:latin typeface="Courier New"/>
                    <a:ea typeface="Courier New"/>
                    <a:cs typeface="Courier New"/>
                    <a:sym typeface="Courier New"/>
                  </a:rPr>
                  <a:t>    console.log('Hi' + ' ' + learner+ ',');</a:t>
                </a:r>
              </a:p>
              <a:p>
                <a:pPr marL="0" marR="0" lvl="0" indent="0" algn="l" rtl="0">
                  <a:lnSpc>
                    <a:spcPct val="107000"/>
                  </a:lnSpc>
                  <a:spcBef>
                    <a:spcPts val="0"/>
                  </a:spcBef>
                  <a:spcAft>
                    <a:spcPts val="0"/>
                  </a:spcAft>
                  <a:buClr>
                    <a:srgbClr val="000000"/>
                  </a:buClr>
                  <a:buSzPts val="1600"/>
                  <a:buFont typeface="Arial"/>
                  <a:buNone/>
                </a:pPr>
                <a:r>
                  <a:rPr lang="en-US" sz="1800" b="0" u="none" strike="noStrike" cap="none">
                    <a:solidFill>
                      <a:schemeClr val="tx1">
                        <a:lumMod val="75000"/>
                        <a:lumOff val="25000"/>
                      </a:schemeClr>
                    </a:solidFill>
                    <a:latin typeface="Courier New"/>
                    <a:ea typeface="Courier New"/>
                    <a:cs typeface="Courier New"/>
                    <a:sym typeface="Courier New"/>
                  </a:rPr>
                  <a:t>    callback();</a:t>
                </a:r>
              </a:p>
              <a:p>
                <a:pPr marL="0" marR="0" lvl="0" indent="0" algn="l" rtl="0">
                  <a:lnSpc>
                    <a:spcPct val="107000"/>
                  </a:lnSpc>
                  <a:spcBef>
                    <a:spcPts val="0"/>
                  </a:spcBef>
                  <a:spcAft>
                    <a:spcPts val="0"/>
                  </a:spcAft>
                  <a:buClr>
                    <a:srgbClr val="000000"/>
                  </a:buClr>
                  <a:buSzPts val="2000"/>
                  <a:buFont typeface="Arial"/>
                  <a:buNone/>
                </a:pPr>
                <a:r>
                  <a:rPr lang="en-US" sz="1800" b="0" u="none" strike="noStrike" cap="none">
                    <a:solidFill>
                      <a:schemeClr val="tx1">
                        <a:lumMod val="75000"/>
                        <a:lumOff val="25000"/>
                      </a:schemeClr>
                    </a:solidFill>
                    <a:latin typeface="Courier New"/>
                    <a:ea typeface="Courier New"/>
                    <a:cs typeface="Courier New"/>
                    <a:sym typeface="Courier New"/>
                  </a:rPr>
                  <a:t>}</a:t>
                </a:r>
              </a:p>
              <a:p>
                <a:pPr marL="0" marR="0" lvl="0" indent="0" algn="l" rtl="0">
                  <a:lnSpc>
                    <a:spcPct val="107000"/>
                  </a:lnSpc>
                  <a:spcBef>
                    <a:spcPts val="0"/>
                  </a:spcBef>
                  <a:spcAft>
                    <a:spcPts val="0"/>
                  </a:spcAft>
                  <a:buClr>
                    <a:srgbClr val="000000"/>
                  </a:buClr>
                  <a:buSzPts val="2000"/>
                  <a:buFont typeface="Arial"/>
                  <a:buNone/>
                </a:pPr>
                <a:endParaRPr lang="en-US" sz="1800" b="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7000"/>
                  </a:lnSpc>
                  <a:spcBef>
                    <a:spcPts val="0"/>
                  </a:spcBef>
                  <a:spcAft>
                    <a:spcPts val="0"/>
                  </a:spcAft>
                  <a:buClr>
                    <a:srgbClr val="000000"/>
                  </a:buClr>
                  <a:buSzPts val="2000"/>
                  <a:buFont typeface="Arial"/>
                  <a:buNone/>
                </a:pPr>
                <a:r>
                  <a:rPr lang="en-US" sz="1800" b="0" u="none" strike="noStrike" cap="none">
                    <a:solidFill>
                      <a:schemeClr val="tx1">
                        <a:lumMod val="75000"/>
                        <a:lumOff val="25000"/>
                      </a:schemeClr>
                    </a:solidFill>
                    <a:latin typeface="Courier New"/>
                    <a:ea typeface="Courier New"/>
                    <a:cs typeface="Courier New"/>
                    <a:sym typeface="Courier New"/>
                  </a:rPr>
                  <a:t>function callbackfunction() {</a:t>
                </a:r>
              </a:p>
              <a:p>
                <a:pPr marL="0" marR="0" lvl="0" indent="0" algn="l" rtl="0">
                  <a:lnSpc>
                    <a:spcPct val="107000"/>
                  </a:lnSpc>
                  <a:spcBef>
                    <a:spcPts val="0"/>
                  </a:spcBef>
                  <a:spcAft>
                    <a:spcPts val="0"/>
                  </a:spcAft>
                  <a:buClr>
                    <a:srgbClr val="000000"/>
                  </a:buClr>
                  <a:buSzPts val="1600"/>
                  <a:buFont typeface="Arial"/>
                  <a:buNone/>
                </a:pPr>
                <a:r>
                  <a:rPr lang="en-US" sz="1800" b="0" u="none" strike="noStrike" cap="none">
                    <a:solidFill>
                      <a:schemeClr val="tx1">
                        <a:lumMod val="75000"/>
                        <a:lumOff val="25000"/>
                      </a:schemeClr>
                    </a:solidFill>
                    <a:latin typeface="Courier New"/>
                    <a:ea typeface="Courier New"/>
                    <a:cs typeface="Courier New"/>
                    <a:sym typeface="Courier New"/>
                  </a:rPr>
                  <a:t>    console.log('This is callback function');</a:t>
                </a:r>
              </a:p>
              <a:p>
                <a:pPr marL="0" marR="0" lvl="0" indent="0" algn="l" rtl="0">
                  <a:lnSpc>
                    <a:spcPct val="107000"/>
                  </a:lnSpc>
                  <a:spcBef>
                    <a:spcPts val="0"/>
                  </a:spcBef>
                  <a:spcAft>
                    <a:spcPts val="0"/>
                  </a:spcAft>
                  <a:buClr>
                    <a:srgbClr val="000000"/>
                  </a:buClr>
                  <a:buSzPts val="2000"/>
                  <a:buFont typeface="Arial"/>
                  <a:buNone/>
                </a:pPr>
                <a:r>
                  <a:rPr lang="en-US" sz="1800" b="0" u="none" strike="noStrike" cap="none">
                    <a:solidFill>
                      <a:schemeClr val="tx1">
                        <a:lumMod val="75000"/>
                        <a:lumOff val="25000"/>
                      </a:schemeClr>
                    </a:solidFill>
                    <a:latin typeface="Courier New"/>
                    <a:ea typeface="Courier New"/>
                    <a:cs typeface="Courier New"/>
                    <a:sym typeface="Courier New"/>
                  </a:rPr>
                  <a:t>}</a:t>
                </a:r>
              </a:p>
              <a:p>
                <a:pPr marL="0" marR="0" lvl="0" indent="0" algn="l" rtl="0">
                  <a:lnSpc>
                    <a:spcPct val="107000"/>
                  </a:lnSpc>
                  <a:spcBef>
                    <a:spcPts val="0"/>
                  </a:spcBef>
                  <a:spcAft>
                    <a:spcPts val="0"/>
                  </a:spcAft>
                  <a:buClr>
                    <a:srgbClr val="000000"/>
                  </a:buClr>
                  <a:buSzPts val="2000"/>
                  <a:buFont typeface="Arial"/>
                  <a:buNone/>
                </a:pPr>
                <a:endParaRPr lang="en-US" sz="1800" b="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7000"/>
                  </a:lnSpc>
                  <a:spcBef>
                    <a:spcPts val="0"/>
                  </a:spcBef>
                  <a:spcAft>
                    <a:spcPts val="0"/>
                  </a:spcAft>
                  <a:buClr>
                    <a:srgbClr val="000000"/>
                  </a:buClr>
                  <a:buSzPts val="2000"/>
                  <a:buFont typeface="Arial"/>
                  <a:buNone/>
                </a:pPr>
                <a:r>
                  <a:rPr lang="en-US" sz="1800" b="0" u="none" strike="noStrike" cap="none">
                    <a:solidFill>
                      <a:schemeClr val="tx1">
                        <a:lumMod val="75000"/>
                        <a:lumOff val="25000"/>
                      </a:schemeClr>
                    </a:solidFill>
                    <a:latin typeface="Courier New"/>
                    <a:ea typeface="Courier New"/>
                    <a:cs typeface="Courier New"/>
                    <a:sym typeface="Courier New"/>
                  </a:rPr>
                  <a:t>greeting('Simplilearners', callbackfunction);</a:t>
                </a: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g261e5c5b6f0_0_23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Exploring Callback Function</a:t>
            </a:r>
            <a:endParaRPr/>
          </a:p>
        </p:txBody>
      </p:sp>
      <p:grpSp>
        <p:nvGrpSpPr>
          <p:cNvPr id="829" name="Google Shape;829;g261e5c5b6f0_0_232"/>
          <p:cNvGrpSpPr/>
          <p:nvPr/>
        </p:nvGrpSpPr>
        <p:grpSpPr>
          <a:xfrm>
            <a:off x="3583873" y="3249090"/>
            <a:ext cx="9088134" cy="4824168"/>
            <a:chOff x="2137701" y="3823771"/>
            <a:chExt cx="9094500" cy="5862249"/>
          </a:xfrm>
        </p:grpSpPr>
        <p:sp>
          <p:nvSpPr>
            <p:cNvPr id="830" name="Google Shape;830;g261e5c5b6f0_0_232"/>
            <p:cNvSpPr/>
            <p:nvPr/>
          </p:nvSpPr>
          <p:spPr>
            <a:xfrm>
              <a:off x="2137701" y="4421371"/>
              <a:ext cx="9094500" cy="47685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IN" sz="1400" b="0" i="0" u="none" strike="noStrike" cap="none">
                <a:solidFill>
                  <a:srgbClr val="000000"/>
                </a:solidFill>
                <a:latin typeface="Arial"/>
                <a:ea typeface="Arial"/>
                <a:cs typeface="Arial"/>
                <a:sym typeface="Arial"/>
              </a:endParaRPr>
            </a:p>
          </p:txBody>
        </p:sp>
        <p:grpSp>
          <p:nvGrpSpPr>
            <p:cNvPr id="831" name="Google Shape;831;g261e5c5b6f0_0_232"/>
            <p:cNvGrpSpPr/>
            <p:nvPr/>
          </p:nvGrpSpPr>
          <p:grpSpPr>
            <a:xfrm>
              <a:off x="2137701" y="3823771"/>
              <a:ext cx="9094500" cy="5862249"/>
              <a:chOff x="2137701" y="3823771"/>
              <a:chExt cx="9094500" cy="5862249"/>
            </a:xfrm>
          </p:grpSpPr>
          <p:sp>
            <p:nvSpPr>
              <p:cNvPr id="832" name="Google Shape;832;g261e5c5b6f0_0_232"/>
              <p:cNvSpPr/>
              <p:nvPr/>
            </p:nvSpPr>
            <p:spPr>
              <a:xfrm>
                <a:off x="2137701" y="3823771"/>
                <a:ext cx="90945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Example:</a:t>
                </a:r>
                <a:endParaRPr sz="2200" b="1" i="0" u="none" strike="noStrike" cap="none">
                  <a:solidFill>
                    <a:srgbClr val="FFFFFF"/>
                  </a:solidFill>
                  <a:latin typeface="Open Sans"/>
                  <a:ea typeface="Open Sans"/>
                  <a:cs typeface="Open Sans"/>
                  <a:sym typeface="Open Sans"/>
                </a:endParaRPr>
              </a:p>
            </p:txBody>
          </p:sp>
          <p:sp>
            <p:nvSpPr>
              <p:cNvPr id="833" name="Google Shape;833;g261e5c5b6f0_0_232"/>
              <p:cNvSpPr/>
              <p:nvPr/>
            </p:nvSpPr>
            <p:spPr>
              <a:xfrm>
                <a:off x="2137701" y="9189892"/>
                <a:ext cx="90945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g261e5c5b6f0_0_232"/>
              <p:cNvSpPr txBox="1"/>
              <p:nvPr/>
            </p:nvSpPr>
            <p:spPr>
              <a:xfrm>
                <a:off x="2570231" y="4531968"/>
                <a:ext cx="8661900" cy="5154052"/>
              </a:xfrm>
              <a:prstGeom prst="rect">
                <a:avLst/>
              </a:prstGeom>
              <a:noFill/>
              <a:ln>
                <a:noFill/>
              </a:ln>
            </p:spPr>
            <p:txBody>
              <a:bodyPr spcFirstLastPara="1" wrap="square" lIns="91425" tIns="45700" rIns="91425" bIns="45700" anchor="t" anchorCtr="0">
                <a:spAutoFit/>
              </a:bodyPr>
              <a:lstStyle/>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function doSomethingAsync(callback) {</a:t>
                </a:r>
              </a:p>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    // Simulating an asynchronous task (e.g., fetching data)</a:t>
                </a:r>
              </a:p>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    setTimeout(function () {</a:t>
                </a:r>
              </a:p>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        console.log("Task completed!");</a:t>
                </a:r>
              </a:p>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        // Execute the callback function</a:t>
                </a:r>
              </a:p>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        callback();</a:t>
                </a:r>
              </a:p>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    }, 1000);</a:t>
                </a:r>
              </a:p>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a:t>
                </a:r>
              </a:p>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 Using the callback function</a:t>
                </a:r>
              </a:p>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doSomethingAsync(function () {</a:t>
                </a:r>
              </a:p>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    console.log("Callback executed!");</a:t>
                </a:r>
              </a:p>
              <a:p>
                <a:pPr marL="0" lvl="0" indent="0" algn="l" rtl="0">
                  <a:lnSpc>
                    <a:spcPct val="107000"/>
                  </a:lnSpc>
                  <a:spcBef>
                    <a:spcPts val="0"/>
                  </a:spcBef>
                  <a:spcAft>
                    <a:spcPts val="0"/>
                  </a:spcAft>
                  <a:buClr>
                    <a:schemeClr val="dk1"/>
                  </a:buClr>
                  <a:buSzPts val="1100"/>
                  <a:buFont typeface="Arial"/>
                  <a:buNone/>
                </a:pPr>
                <a:r>
                  <a:rPr lang="en-US" sz="1800">
                    <a:solidFill>
                      <a:schemeClr val="tx1">
                        <a:lumMod val="75000"/>
                        <a:lumOff val="25000"/>
                      </a:schemeClr>
                    </a:solidFill>
                    <a:latin typeface="Courier New"/>
                    <a:ea typeface="Courier New"/>
                    <a:cs typeface="Courier New"/>
                    <a:sym typeface="Courier New"/>
                  </a:rPr>
                  <a:t>});</a:t>
                </a:r>
              </a:p>
              <a:p>
                <a:pPr marL="0" lvl="0" indent="0" algn="l" rtl="0">
                  <a:lnSpc>
                    <a:spcPct val="107000"/>
                  </a:lnSpc>
                  <a:spcBef>
                    <a:spcPts val="0"/>
                  </a:spcBef>
                  <a:spcAft>
                    <a:spcPts val="0"/>
                  </a:spcAft>
                  <a:buClr>
                    <a:schemeClr val="dk1"/>
                  </a:buClr>
                  <a:buSzPts val="1100"/>
                  <a:buFont typeface="Arial"/>
                  <a:buNone/>
                </a:pPr>
                <a:endParaRPr lang="en-US" sz="1800">
                  <a:solidFill>
                    <a:schemeClr val="tx1">
                      <a:lumMod val="75000"/>
                      <a:lumOff val="25000"/>
                    </a:schemeClr>
                  </a:solidFill>
                  <a:latin typeface="Courier New"/>
                  <a:ea typeface="Courier New"/>
                  <a:cs typeface="Courier New"/>
                  <a:sym typeface="Courier New"/>
                </a:endParaRPr>
              </a:p>
              <a:p>
                <a:pPr marL="0" marR="0" lvl="0" indent="0" algn="l" rtl="0">
                  <a:lnSpc>
                    <a:spcPct val="107000"/>
                  </a:lnSpc>
                  <a:spcBef>
                    <a:spcPts val="0"/>
                  </a:spcBef>
                  <a:spcAft>
                    <a:spcPts val="0"/>
                  </a:spcAft>
                  <a:buClr>
                    <a:srgbClr val="000000"/>
                  </a:buClr>
                  <a:buSzPts val="2000"/>
                  <a:buFont typeface="Arial"/>
                  <a:buNone/>
                </a:pPr>
                <a:endParaRPr lang="en-US" sz="1800">
                  <a:solidFill>
                    <a:schemeClr val="tx1">
                      <a:lumMod val="75000"/>
                      <a:lumOff val="25000"/>
                    </a:schemeClr>
                  </a:solidFill>
                  <a:latin typeface="Courier New"/>
                  <a:ea typeface="Courier New"/>
                  <a:cs typeface="Courier New"/>
                  <a:sym typeface="Courier New"/>
                </a:endParaRPr>
              </a:p>
            </p:txBody>
          </p:sp>
        </p:grpSp>
      </p:grpSp>
      <p:sp>
        <p:nvSpPr>
          <p:cNvPr id="3" name="Brandline_LVC">
            <a:extLst>
              <a:ext uri="{FF2B5EF4-FFF2-40B4-BE49-F238E27FC236}">
                <a16:creationId xmlns:a16="http://schemas.microsoft.com/office/drawing/2014/main" id="{823C3A33-9DA3-65F2-9C7F-485A3E102C3E}"/>
              </a:ext>
            </a:extLst>
          </p:cNvPr>
          <p:cNvSpPr/>
          <p:nvPr/>
        </p:nvSpPr>
        <p:spPr>
          <a:xfrm>
            <a:off x="5067300" y="816352"/>
            <a:ext cx="6135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705;p5">
            <a:extLst>
              <a:ext uri="{FF2B5EF4-FFF2-40B4-BE49-F238E27FC236}">
                <a16:creationId xmlns:a16="http://schemas.microsoft.com/office/drawing/2014/main" id="{CDE018D7-E712-C37C-6222-7B549794A6C8}"/>
              </a:ext>
            </a:extLst>
          </p:cNvPr>
          <p:cNvSpPr/>
          <p:nvPr/>
        </p:nvSpPr>
        <p:spPr>
          <a:xfrm>
            <a:off x="1571338" y="1417975"/>
            <a:ext cx="13113300" cy="1128000"/>
          </a:xfrm>
          <a:prstGeom prst="roundRect">
            <a:avLst>
              <a:gd name="adj" fmla="val 16667"/>
            </a:avLst>
          </a:prstGeom>
          <a:solidFill>
            <a:srgbClr val="FFFFFF"/>
          </a:solidFill>
          <a:ln w="25400" cap="flat" cmpd="sng">
            <a:solidFill>
              <a:srgbClr val="008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Below is the basic structure of exploring callback functions in JavaScript:</a:t>
            </a:r>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261e5c5b6f0_0_27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Callback Function: Benefits</a:t>
            </a:r>
            <a:endParaRPr/>
          </a:p>
        </p:txBody>
      </p:sp>
      <p:grpSp>
        <p:nvGrpSpPr>
          <p:cNvPr id="842" name="Google Shape;842;g261e5c5b6f0_0_270"/>
          <p:cNvGrpSpPr/>
          <p:nvPr/>
        </p:nvGrpSpPr>
        <p:grpSpPr>
          <a:xfrm>
            <a:off x="3494247" y="2831681"/>
            <a:ext cx="8854181" cy="4919334"/>
            <a:chOff x="2757417" y="1018574"/>
            <a:chExt cx="10714158" cy="5952727"/>
          </a:xfrm>
        </p:grpSpPr>
        <p:grpSp>
          <p:nvGrpSpPr>
            <p:cNvPr id="843" name="Google Shape;843;g261e5c5b6f0_0_270"/>
            <p:cNvGrpSpPr/>
            <p:nvPr/>
          </p:nvGrpSpPr>
          <p:grpSpPr>
            <a:xfrm>
              <a:off x="5409853" y="1018574"/>
              <a:ext cx="5434875" cy="5952727"/>
              <a:chOff x="5233126" y="1996769"/>
              <a:chExt cx="5434875" cy="5952727"/>
            </a:xfrm>
          </p:grpSpPr>
          <p:sp>
            <p:nvSpPr>
              <p:cNvPr id="844" name="Google Shape;844;g261e5c5b6f0_0_270"/>
              <p:cNvSpPr/>
              <p:nvPr/>
            </p:nvSpPr>
            <p:spPr>
              <a:xfrm rot="-2188154">
                <a:off x="7527541" y="1996769"/>
                <a:ext cx="2207475" cy="2970612"/>
              </a:xfrm>
              <a:custGeom>
                <a:avLst/>
                <a:gdLst/>
                <a:ahLst/>
                <a:cxnLst/>
                <a:rect l="l" t="t" r="r" b="b"/>
                <a:pathLst>
                  <a:path w="2205216" h="2967572" extrusionOk="0">
                    <a:moveTo>
                      <a:pt x="2048808" y="1521530"/>
                    </a:moveTo>
                    <a:lnTo>
                      <a:pt x="2076755" y="1593529"/>
                    </a:lnTo>
                    <a:lnTo>
                      <a:pt x="2076754" y="1593529"/>
                    </a:lnTo>
                    <a:lnTo>
                      <a:pt x="2119754" y="1704310"/>
                    </a:lnTo>
                    <a:cubicBezTo>
                      <a:pt x="2142782" y="1771956"/>
                      <a:pt x="2162936" y="1840471"/>
                      <a:pt x="2180183" y="1909654"/>
                    </a:cubicBezTo>
                    <a:lnTo>
                      <a:pt x="2205216" y="2035348"/>
                    </a:lnTo>
                    <a:lnTo>
                      <a:pt x="909619" y="2967572"/>
                    </a:lnTo>
                    <a:lnTo>
                      <a:pt x="488448" y="1593530"/>
                    </a:lnTo>
                    <a:lnTo>
                      <a:pt x="488449" y="1593530"/>
                    </a:lnTo>
                    <a:lnTo>
                      <a:pt x="466379" y="1521529"/>
                    </a:lnTo>
                    <a:close/>
                    <a:moveTo>
                      <a:pt x="1223750" y="480019"/>
                    </a:moveTo>
                    <a:cubicBezTo>
                      <a:pt x="1594647" y="754163"/>
                      <a:pt x="1869578" y="1109934"/>
                      <a:pt x="2042073" y="1504180"/>
                    </a:cubicBezTo>
                    <a:lnTo>
                      <a:pt x="2048807" y="1521530"/>
                    </a:lnTo>
                    <a:lnTo>
                      <a:pt x="466378" y="1521529"/>
                    </a:lnTo>
                    <a:lnTo>
                      <a:pt x="0" y="0"/>
                    </a:lnTo>
                    <a:lnTo>
                      <a:pt x="65594" y="5959"/>
                    </a:lnTo>
                    <a:cubicBezTo>
                      <a:pt x="472038" y="62773"/>
                      <a:pt x="870514" y="218928"/>
                      <a:pt x="1223750" y="480019"/>
                    </a:cubicBezTo>
                    <a:close/>
                  </a:path>
                </a:pathLst>
              </a:custGeom>
              <a:solidFill>
                <a:srgbClr val="34C6B8"/>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845" name="Google Shape;845;g261e5c5b6f0_0_270"/>
              <p:cNvSpPr/>
              <p:nvPr/>
            </p:nvSpPr>
            <p:spPr>
              <a:xfrm>
                <a:off x="7428865" y="6307309"/>
                <a:ext cx="2954445" cy="1375062"/>
              </a:xfrm>
              <a:custGeom>
                <a:avLst/>
                <a:gdLst/>
                <a:ahLst/>
                <a:cxnLst/>
                <a:rect l="l" t="t" r="r" b="b"/>
                <a:pathLst>
                  <a:path w="2954445" h="1375062" extrusionOk="0">
                    <a:moveTo>
                      <a:pt x="1505247" y="0"/>
                    </a:moveTo>
                    <a:lnTo>
                      <a:pt x="2954445" y="0"/>
                    </a:lnTo>
                    <a:lnTo>
                      <a:pt x="2874651" y="143132"/>
                    </a:lnTo>
                    <a:cubicBezTo>
                      <a:pt x="2513722" y="741201"/>
                      <a:pt x="1913701" y="1178738"/>
                      <a:pt x="1206977" y="1323354"/>
                    </a:cubicBezTo>
                    <a:lnTo>
                      <a:pt x="1073999" y="1343649"/>
                    </a:lnTo>
                    <a:close/>
                    <a:moveTo>
                      <a:pt x="1429632" y="0"/>
                    </a:moveTo>
                    <a:lnTo>
                      <a:pt x="1505246" y="0"/>
                    </a:lnTo>
                    <a:lnTo>
                      <a:pt x="1073999" y="1343648"/>
                    </a:lnTo>
                    <a:lnTo>
                      <a:pt x="994490" y="1355783"/>
                    </a:lnTo>
                    <a:close/>
                    <a:moveTo>
                      <a:pt x="1429630" y="0"/>
                    </a:moveTo>
                    <a:lnTo>
                      <a:pt x="994488" y="1355783"/>
                    </a:lnTo>
                    <a:lnTo>
                      <a:pt x="994490" y="1355783"/>
                    </a:lnTo>
                    <a:lnTo>
                      <a:pt x="994490" y="1355784"/>
                    </a:lnTo>
                    <a:lnTo>
                      <a:pt x="954277" y="1361922"/>
                    </a:lnTo>
                    <a:cubicBezTo>
                      <a:pt x="868719" y="1370611"/>
                      <a:pt x="781908" y="1375062"/>
                      <a:pt x="694057" y="1375062"/>
                    </a:cubicBezTo>
                    <a:cubicBezTo>
                      <a:pt x="633660" y="1375061"/>
                      <a:pt x="573754" y="1372957"/>
                      <a:pt x="514409" y="1368819"/>
                    </a:cubicBezTo>
                    <a:lnTo>
                      <a:pt x="434278" y="1360433"/>
                    </a:lnTo>
                    <a:lnTo>
                      <a:pt x="0" y="1"/>
                    </a:lnTo>
                    <a:close/>
                  </a:path>
                </a:pathLst>
              </a:custGeom>
              <a:solidFill>
                <a:srgbClr val="FFCD2F"/>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846" name="Google Shape;846;g261e5c5b6f0_0_270"/>
              <p:cNvSpPr/>
              <p:nvPr/>
            </p:nvSpPr>
            <p:spPr>
              <a:xfrm>
                <a:off x="8957220" y="3323546"/>
                <a:ext cx="1710781" cy="2922522"/>
              </a:xfrm>
              <a:custGeom>
                <a:avLst/>
                <a:gdLst/>
                <a:ahLst/>
                <a:cxnLst/>
                <a:rect l="l" t="t" r="r" b="b"/>
                <a:pathLst>
                  <a:path w="1710781" h="2922522" extrusionOk="0">
                    <a:moveTo>
                      <a:pt x="429558" y="1584138"/>
                    </a:moveTo>
                    <a:lnTo>
                      <a:pt x="1627311" y="2470073"/>
                    </a:lnTo>
                    <a:lnTo>
                      <a:pt x="1622625" y="2490979"/>
                    </a:lnTo>
                    <a:cubicBezTo>
                      <a:pt x="1591488" y="2606042"/>
                      <a:pt x="1552483" y="2717872"/>
                      <a:pt x="1506224" y="2825855"/>
                    </a:cubicBezTo>
                    <a:lnTo>
                      <a:pt x="1460781" y="2922522"/>
                    </a:lnTo>
                    <a:lnTo>
                      <a:pt x="0" y="2922522"/>
                    </a:lnTo>
                    <a:close/>
                    <a:moveTo>
                      <a:pt x="937992" y="0"/>
                    </a:moveTo>
                    <a:lnTo>
                      <a:pt x="965344" y="24859"/>
                    </a:lnTo>
                    <a:cubicBezTo>
                      <a:pt x="1425913" y="485428"/>
                      <a:pt x="1710781" y="1121698"/>
                      <a:pt x="1710781" y="1824502"/>
                    </a:cubicBezTo>
                    <a:cubicBezTo>
                      <a:pt x="1710781" y="1978241"/>
                      <a:pt x="1697150" y="2128795"/>
                      <a:pt x="1671030" y="2275023"/>
                    </a:cubicBezTo>
                    <a:lnTo>
                      <a:pt x="1644530" y="2393253"/>
                    </a:lnTo>
                    <a:lnTo>
                      <a:pt x="1627312" y="2470072"/>
                    </a:lnTo>
                    <a:lnTo>
                      <a:pt x="429559" y="1584137"/>
                    </a:lnTo>
                    <a:lnTo>
                      <a:pt x="452788" y="1511764"/>
                    </a:lnTo>
                    <a:close/>
                  </a:path>
                </a:pathLst>
              </a:custGeom>
              <a:solidFill>
                <a:srgbClr val="F4AF80"/>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847" name="Google Shape;847;g261e5c5b6f0_0_270"/>
              <p:cNvSpPr/>
              <p:nvPr/>
            </p:nvSpPr>
            <p:spPr>
              <a:xfrm rot="-6465335">
                <a:off x="5527653" y="2774270"/>
                <a:ext cx="2267192" cy="2856246"/>
              </a:xfrm>
              <a:custGeom>
                <a:avLst/>
                <a:gdLst/>
                <a:ahLst/>
                <a:cxnLst/>
                <a:rect l="l" t="t" r="r" b="b"/>
                <a:pathLst>
                  <a:path w="2266873" h="2855844" extrusionOk="0">
                    <a:moveTo>
                      <a:pt x="2095711" y="1446252"/>
                    </a:moveTo>
                    <a:lnTo>
                      <a:pt x="491373" y="1446253"/>
                    </a:lnTo>
                    <a:lnTo>
                      <a:pt x="0" y="0"/>
                    </a:lnTo>
                    <a:lnTo>
                      <a:pt x="69368" y="3981"/>
                    </a:lnTo>
                    <a:cubicBezTo>
                      <a:pt x="237510" y="22066"/>
                      <a:pt x="406343" y="57272"/>
                      <a:pt x="573722" y="110703"/>
                    </a:cubicBezTo>
                    <a:cubicBezTo>
                      <a:pt x="1201397" y="311069"/>
                      <a:pt x="1697224" y="732167"/>
                      <a:pt x="2002869" y="1260951"/>
                    </a:cubicBezTo>
                    <a:close/>
                    <a:moveTo>
                      <a:pt x="2266873" y="1920484"/>
                    </a:moveTo>
                    <a:lnTo>
                      <a:pt x="970289" y="2855844"/>
                    </a:lnTo>
                    <a:lnTo>
                      <a:pt x="515835" y="1518254"/>
                    </a:lnTo>
                    <a:lnTo>
                      <a:pt x="994000" y="1518254"/>
                    </a:lnTo>
                    <a:lnTo>
                      <a:pt x="515836" y="1518254"/>
                    </a:lnTo>
                    <a:lnTo>
                      <a:pt x="491374" y="1446254"/>
                    </a:lnTo>
                    <a:lnTo>
                      <a:pt x="2095712" y="1446253"/>
                    </a:lnTo>
                    <a:lnTo>
                      <a:pt x="2131786" y="1518253"/>
                    </a:lnTo>
                    <a:lnTo>
                      <a:pt x="2131785" y="1518253"/>
                    </a:lnTo>
                    <a:lnTo>
                      <a:pt x="2139571" y="1533795"/>
                    </a:lnTo>
                    <a:cubicBezTo>
                      <a:pt x="2179678" y="1627385"/>
                      <a:pt x="2214230" y="1723443"/>
                      <a:pt x="2242959" y="1821445"/>
                    </a:cubicBezTo>
                    <a:close/>
                  </a:path>
                </a:pathLst>
              </a:custGeom>
              <a:solidFill>
                <a:srgbClr val="AEBBCA"/>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848" name="Google Shape;848;g261e5c5b6f0_0_270"/>
              <p:cNvSpPr/>
              <p:nvPr/>
            </p:nvSpPr>
            <p:spPr>
              <a:xfrm rot="-1084339">
                <a:off x="5925620" y="5035979"/>
                <a:ext cx="1459343" cy="2913517"/>
              </a:xfrm>
              <a:custGeom>
                <a:avLst/>
                <a:gdLst/>
                <a:ahLst/>
                <a:cxnLst/>
                <a:rect l="l" t="t" r="r" b="b"/>
                <a:pathLst>
                  <a:path w="1460366" h="2915559" extrusionOk="0">
                    <a:moveTo>
                      <a:pt x="25135" y="955863"/>
                    </a:moveTo>
                    <a:lnTo>
                      <a:pt x="981741" y="1267362"/>
                    </a:lnTo>
                    <a:lnTo>
                      <a:pt x="1453849" y="1421094"/>
                    </a:lnTo>
                    <a:lnTo>
                      <a:pt x="1453849" y="1496812"/>
                    </a:lnTo>
                    <a:lnTo>
                      <a:pt x="1451684" y="1496107"/>
                    </a:lnTo>
                    <a:lnTo>
                      <a:pt x="1443446" y="2915559"/>
                    </a:lnTo>
                    <a:lnTo>
                      <a:pt x="1426949" y="2908210"/>
                    </a:lnTo>
                    <a:cubicBezTo>
                      <a:pt x="688070" y="2547789"/>
                      <a:pt x="185858" y="1859335"/>
                      <a:pt x="42219" y="1082492"/>
                    </a:cubicBezTo>
                    <a:lnTo>
                      <a:pt x="35820" y="1035064"/>
                    </a:lnTo>
                    <a:lnTo>
                      <a:pt x="35821" y="1035064"/>
                    </a:lnTo>
                    <a:close/>
                    <a:moveTo>
                      <a:pt x="1460366" y="0"/>
                    </a:moveTo>
                    <a:lnTo>
                      <a:pt x="1452123" y="1420526"/>
                    </a:lnTo>
                    <a:lnTo>
                      <a:pt x="981744" y="1267360"/>
                    </a:lnTo>
                    <a:lnTo>
                      <a:pt x="25136" y="955861"/>
                    </a:lnTo>
                    <a:lnTo>
                      <a:pt x="25137" y="955863"/>
                    </a:lnTo>
                    <a:lnTo>
                      <a:pt x="25135" y="955862"/>
                    </a:lnTo>
                    <a:lnTo>
                      <a:pt x="9198" y="837765"/>
                    </a:lnTo>
                    <a:cubicBezTo>
                      <a:pt x="2151" y="755415"/>
                      <a:pt x="-885" y="672379"/>
                      <a:pt x="221" y="588925"/>
                    </a:cubicBezTo>
                    <a:lnTo>
                      <a:pt x="6824" y="484458"/>
                    </a:lnTo>
                    <a:close/>
                  </a:path>
                </a:pathLst>
              </a:custGeom>
              <a:solidFill>
                <a:srgbClr val="98CBE4"/>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a:solidFill>
                    <a:srgbClr val="3F3F3F"/>
                  </a:solidFill>
                  <a:latin typeface="Open Sans"/>
                  <a:ea typeface="Open Sans"/>
                  <a:cs typeface="Open Sans"/>
                  <a:sym typeface="Open Sans"/>
                </a:endParaRPr>
              </a:p>
            </p:txBody>
          </p:sp>
        </p:grpSp>
        <p:sp>
          <p:nvSpPr>
            <p:cNvPr id="849" name="Google Shape;849;g261e5c5b6f0_0_270"/>
            <p:cNvSpPr/>
            <p:nvPr/>
          </p:nvSpPr>
          <p:spPr>
            <a:xfrm>
              <a:off x="8354552" y="1230712"/>
              <a:ext cx="900000" cy="899997"/>
            </a:xfrm>
            <a:custGeom>
              <a:avLst/>
              <a:gdLst/>
              <a:ahLst/>
              <a:cxnLst/>
              <a:rect l="l" t="t" r="r" b="b"/>
              <a:pathLst>
                <a:path w="268" h="268" extrusionOk="0">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rgbClr val="2DA99D"/>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850" name="Google Shape;850;g261e5c5b6f0_0_270"/>
            <p:cNvSpPr/>
            <p:nvPr/>
          </p:nvSpPr>
          <p:spPr>
            <a:xfrm>
              <a:off x="5549251" y="2563798"/>
              <a:ext cx="900003" cy="900000"/>
            </a:xfrm>
            <a:custGeom>
              <a:avLst/>
              <a:gdLst/>
              <a:ahLst/>
              <a:cxnLst/>
              <a:rect l="l" t="t" r="r" b="b"/>
              <a:pathLst>
                <a:path w="254" h="254" extrusionOk="0">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rgbClr val="8497B0"/>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851" name="Google Shape;851;g261e5c5b6f0_0_270"/>
            <p:cNvSpPr txBox="1"/>
            <p:nvPr/>
          </p:nvSpPr>
          <p:spPr>
            <a:xfrm>
              <a:off x="9254550" y="1264642"/>
              <a:ext cx="3709800" cy="578693"/>
            </a:xfrm>
            <a:prstGeom prst="rect">
              <a:avLst/>
            </a:prstGeom>
            <a:noFill/>
            <a:ln>
              <a:noFill/>
            </a:ln>
          </p:spPr>
          <p:txBody>
            <a:bodyPr spcFirstLastPara="1" wrap="square" lIns="91425" tIns="45700" rIns="91425" bIns="45700" anchor="ctr" anchorCtr="0">
              <a:spAutoFit/>
            </a:bodyPr>
            <a:lstStyle/>
            <a:p>
              <a:pPr marL="0" marR="0" lvl="0" indent="0" algn="l" rtl="0">
                <a:lnSpc>
                  <a:spcPct val="114000"/>
                </a:lnSpc>
                <a:spcBef>
                  <a:spcPts val="0"/>
                </a:spcBef>
                <a:spcAft>
                  <a:spcPts val="0"/>
                </a:spcAft>
                <a:buNone/>
              </a:pPr>
              <a:r>
                <a:rPr lang="en-US" sz="2200">
                  <a:solidFill>
                    <a:srgbClr val="3F3F3F"/>
                  </a:solidFill>
                  <a:latin typeface="Open Sans"/>
                  <a:ea typeface="Open Sans"/>
                  <a:cs typeface="Open Sans"/>
                  <a:sym typeface="Open Sans"/>
                </a:rPr>
                <a:t>Code reusability</a:t>
              </a:r>
              <a:endParaRPr sz="2200">
                <a:solidFill>
                  <a:srgbClr val="3F3F3F"/>
                </a:solidFill>
                <a:latin typeface="Open Sans"/>
                <a:ea typeface="Open Sans"/>
                <a:cs typeface="Open Sans"/>
                <a:sym typeface="Open Sans"/>
              </a:endParaRPr>
            </a:p>
          </p:txBody>
        </p:sp>
        <p:sp>
          <p:nvSpPr>
            <p:cNvPr id="852" name="Google Shape;852;g261e5c5b6f0_0_270"/>
            <p:cNvSpPr txBox="1"/>
            <p:nvPr/>
          </p:nvSpPr>
          <p:spPr>
            <a:xfrm>
              <a:off x="11291775" y="3665058"/>
              <a:ext cx="2179800" cy="578693"/>
            </a:xfrm>
            <a:prstGeom prst="rect">
              <a:avLst/>
            </a:prstGeom>
            <a:noFill/>
            <a:ln>
              <a:noFill/>
            </a:ln>
          </p:spPr>
          <p:txBody>
            <a:bodyPr spcFirstLastPara="1" wrap="square" lIns="91425" tIns="45700" rIns="91425" bIns="45700" anchor="ctr" anchorCtr="0">
              <a:spAutoFit/>
            </a:bodyPr>
            <a:lstStyle/>
            <a:p>
              <a:pPr marL="0" marR="0" lvl="0" indent="0" algn="l" rtl="0">
                <a:lnSpc>
                  <a:spcPct val="114000"/>
                </a:lnSpc>
                <a:spcBef>
                  <a:spcPts val="0"/>
                </a:spcBef>
                <a:spcAft>
                  <a:spcPts val="0"/>
                </a:spcAft>
                <a:buNone/>
              </a:pPr>
              <a:r>
                <a:rPr lang="en-US" sz="2200">
                  <a:solidFill>
                    <a:srgbClr val="3F3F3F"/>
                  </a:solidFill>
                  <a:latin typeface="Open Sans"/>
                  <a:ea typeface="Open Sans"/>
                  <a:cs typeface="Open Sans"/>
                  <a:sym typeface="Open Sans"/>
                </a:rPr>
                <a:t>Flexibility</a:t>
              </a:r>
              <a:endParaRPr sz="2200">
                <a:solidFill>
                  <a:srgbClr val="3F3F3F"/>
                </a:solidFill>
                <a:latin typeface="Open Sans"/>
                <a:ea typeface="Open Sans"/>
                <a:cs typeface="Open Sans"/>
                <a:sym typeface="Open Sans"/>
              </a:endParaRPr>
            </a:p>
          </p:txBody>
        </p:sp>
        <p:sp>
          <p:nvSpPr>
            <p:cNvPr id="853" name="Google Shape;853;g261e5c5b6f0_0_270"/>
            <p:cNvSpPr txBox="1"/>
            <p:nvPr/>
          </p:nvSpPr>
          <p:spPr>
            <a:xfrm>
              <a:off x="9736600" y="6282117"/>
              <a:ext cx="3228000" cy="578693"/>
            </a:xfrm>
            <a:prstGeom prst="rect">
              <a:avLst/>
            </a:prstGeom>
            <a:noFill/>
            <a:ln>
              <a:noFill/>
            </a:ln>
          </p:spPr>
          <p:txBody>
            <a:bodyPr spcFirstLastPara="1" wrap="square" lIns="91425" tIns="45700" rIns="91425" bIns="45700" anchor="ctr" anchorCtr="0">
              <a:spAutoFit/>
            </a:bodyPr>
            <a:lstStyle/>
            <a:p>
              <a:pPr marL="0" marR="0" lvl="0" indent="0" algn="l" rtl="0">
                <a:lnSpc>
                  <a:spcPct val="114000"/>
                </a:lnSpc>
                <a:spcBef>
                  <a:spcPts val="0"/>
                </a:spcBef>
                <a:spcAft>
                  <a:spcPts val="0"/>
                </a:spcAft>
                <a:buNone/>
              </a:pPr>
              <a:r>
                <a:rPr lang="en-US" sz="2200">
                  <a:solidFill>
                    <a:srgbClr val="3F3F3F"/>
                  </a:solidFill>
                  <a:latin typeface="Open Sans"/>
                  <a:ea typeface="Open Sans"/>
                  <a:cs typeface="Open Sans"/>
                  <a:sym typeface="Open Sans"/>
                </a:rPr>
                <a:t>Portability</a:t>
              </a:r>
              <a:endParaRPr sz="2200">
                <a:solidFill>
                  <a:srgbClr val="3F3F3F"/>
                </a:solidFill>
                <a:latin typeface="Open Sans"/>
                <a:ea typeface="Open Sans"/>
                <a:cs typeface="Open Sans"/>
                <a:sym typeface="Open Sans"/>
              </a:endParaRPr>
            </a:p>
          </p:txBody>
        </p:sp>
        <p:sp>
          <p:nvSpPr>
            <p:cNvPr id="854" name="Google Shape;854;g261e5c5b6f0_0_270"/>
            <p:cNvSpPr txBox="1"/>
            <p:nvPr/>
          </p:nvSpPr>
          <p:spPr>
            <a:xfrm>
              <a:off x="2757417" y="5520048"/>
              <a:ext cx="3234600" cy="1045705"/>
            </a:xfrm>
            <a:prstGeom prst="rect">
              <a:avLst/>
            </a:prstGeom>
            <a:noFill/>
            <a:ln>
              <a:noFill/>
            </a:ln>
          </p:spPr>
          <p:txBody>
            <a:bodyPr spcFirstLastPara="1" wrap="square" lIns="91425" tIns="45700" rIns="91425" bIns="45700" anchor="ctr" anchorCtr="0">
              <a:spAutoFit/>
            </a:bodyPr>
            <a:lstStyle/>
            <a:p>
              <a:pPr marL="0" marR="0" lvl="0" indent="0" algn="ctr" rtl="0">
                <a:lnSpc>
                  <a:spcPct val="114000"/>
                </a:lnSpc>
                <a:spcBef>
                  <a:spcPts val="0"/>
                </a:spcBef>
                <a:spcAft>
                  <a:spcPts val="0"/>
                </a:spcAft>
                <a:buNone/>
              </a:pPr>
              <a:r>
                <a:rPr lang="en-US" sz="2200">
                  <a:solidFill>
                    <a:srgbClr val="3F3F3F"/>
                  </a:solidFill>
                  <a:latin typeface="Open Sans"/>
                  <a:ea typeface="Open Sans"/>
                  <a:cs typeface="Open Sans"/>
                  <a:sym typeface="Open Sans"/>
                </a:rPr>
                <a:t>Asynchronous flow control</a:t>
              </a:r>
              <a:endParaRPr sz="2200">
                <a:solidFill>
                  <a:srgbClr val="3F3F3F"/>
                </a:solidFill>
                <a:latin typeface="Open Sans"/>
                <a:ea typeface="Open Sans"/>
                <a:cs typeface="Open Sans"/>
                <a:sym typeface="Open Sans"/>
              </a:endParaRPr>
            </a:p>
          </p:txBody>
        </p:sp>
        <p:sp>
          <p:nvSpPr>
            <p:cNvPr id="855" name="Google Shape;855;g261e5c5b6f0_0_270"/>
            <p:cNvSpPr txBox="1"/>
            <p:nvPr/>
          </p:nvSpPr>
          <p:spPr>
            <a:xfrm>
              <a:off x="3103546" y="2455793"/>
              <a:ext cx="2433600" cy="1045705"/>
            </a:xfrm>
            <a:prstGeom prst="rect">
              <a:avLst/>
            </a:prstGeom>
            <a:noFill/>
            <a:ln>
              <a:noFill/>
            </a:ln>
          </p:spPr>
          <p:txBody>
            <a:bodyPr spcFirstLastPara="1" wrap="square" lIns="91425" tIns="45700" rIns="91425" bIns="45700" anchor="ctr" anchorCtr="0">
              <a:spAutoFit/>
            </a:bodyPr>
            <a:lstStyle/>
            <a:p>
              <a:pPr marL="0" marR="0" lvl="0" indent="0" algn="ctr" rtl="0">
                <a:lnSpc>
                  <a:spcPct val="114000"/>
                </a:lnSpc>
                <a:spcBef>
                  <a:spcPts val="0"/>
                </a:spcBef>
                <a:spcAft>
                  <a:spcPts val="0"/>
                </a:spcAft>
                <a:buNone/>
              </a:pPr>
              <a:r>
                <a:rPr lang="en-US" sz="2200">
                  <a:solidFill>
                    <a:srgbClr val="3F3F3F"/>
                  </a:solidFill>
                  <a:latin typeface="Open Sans"/>
                  <a:ea typeface="Open Sans"/>
                  <a:cs typeface="Open Sans"/>
                  <a:sym typeface="Open Sans"/>
                </a:rPr>
                <a:t>Event-driven programming</a:t>
              </a:r>
              <a:endParaRPr sz="2200">
                <a:solidFill>
                  <a:srgbClr val="3F3F3F"/>
                </a:solidFill>
                <a:latin typeface="Open Sans"/>
                <a:ea typeface="Open Sans"/>
                <a:cs typeface="Open Sans"/>
                <a:sym typeface="Open Sans"/>
              </a:endParaRPr>
            </a:p>
          </p:txBody>
        </p:sp>
        <p:sp>
          <p:nvSpPr>
            <p:cNvPr id="856" name="Google Shape;856;g261e5c5b6f0_0_270"/>
            <p:cNvSpPr/>
            <p:nvPr/>
          </p:nvSpPr>
          <p:spPr>
            <a:xfrm>
              <a:off x="6009205" y="5417397"/>
              <a:ext cx="900003" cy="900000"/>
            </a:xfrm>
            <a:custGeom>
              <a:avLst/>
              <a:gdLst/>
              <a:ahLst/>
              <a:cxnLst/>
              <a:rect l="l" t="t" r="r" b="b"/>
              <a:pathLst>
                <a:path w="267" h="267" extrusionOk="0">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rgbClr val="5CACD4"/>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857" name="Google Shape;857;g261e5c5b6f0_0_270"/>
            <p:cNvSpPr/>
            <p:nvPr/>
          </p:nvSpPr>
          <p:spPr>
            <a:xfrm>
              <a:off x="8847663" y="5934055"/>
              <a:ext cx="896927" cy="900000"/>
            </a:xfrm>
            <a:custGeom>
              <a:avLst/>
              <a:gdLst/>
              <a:ahLst/>
              <a:cxnLst/>
              <a:rect l="l" t="t" r="r" b="b"/>
              <a:pathLst>
                <a:path w="268" h="269" extrusionOk="0">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rgbClr val="FFC000"/>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858" name="Google Shape;858;g261e5c5b6f0_0_270"/>
            <p:cNvSpPr/>
            <p:nvPr/>
          </p:nvSpPr>
          <p:spPr>
            <a:xfrm>
              <a:off x="10391771" y="3504391"/>
              <a:ext cx="900003" cy="900000"/>
            </a:xfrm>
            <a:custGeom>
              <a:avLst/>
              <a:gdLst/>
              <a:ahLst/>
              <a:cxnLst/>
              <a:rect l="l" t="t" r="r" b="b"/>
              <a:pathLst>
                <a:path w="254" h="254" extrusionOk="0">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rgbClr val="ED7D31"/>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a:solidFill>
                  <a:srgbClr val="3F3F3F"/>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A22B1398-2FAD-D0CB-F43E-2FC8FCBF261D}"/>
              </a:ext>
            </a:extLst>
          </p:cNvPr>
          <p:cNvSpPr/>
          <p:nvPr/>
        </p:nvSpPr>
        <p:spPr>
          <a:xfrm>
            <a:off x="5118100" y="816352"/>
            <a:ext cx="6018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_Box">
            <a:extLst>
              <a:ext uri="{FF2B5EF4-FFF2-40B4-BE49-F238E27FC236}">
                <a16:creationId xmlns:a16="http://schemas.microsoft.com/office/drawing/2014/main" id="{27ACFA89-3642-DEED-A217-7DA8EED01C56}"/>
              </a:ext>
            </a:extLst>
          </p:cNvPr>
          <p:cNvSpPr/>
          <p:nvPr/>
        </p:nvSpPr>
        <p:spPr>
          <a:xfrm>
            <a:off x="1571338" y="1830087"/>
            <a:ext cx="12700000"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n-US" sz="2200">
                <a:solidFill>
                  <a:srgbClr val="404040"/>
                </a:solidFill>
                <a:latin typeface="Open Sans"/>
                <a:ea typeface="Open Sans"/>
                <a:cs typeface="Open Sans"/>
                <a:sym typeface="Open Sans"/>
              </a:rPr>
              <a:t>Some of the benefits of callback functions are: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g261e5c5b6f0_0_12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Closures</a:t>
            </a:r>
            <a:endParaRPr/>
          </a:p>
        </p:txBody>
      </p:sp>
      <p:grpSp>
        <p:nvGrpSpPr>
          <p:cNvPr id="865" name="Google Shape;865;g261e5c5b6f0_0_124"/>
          <p:cNvGrpSpPr/>
          <p:nvPr/>
        </p:nvGrpSpPr>
        <p:grpSpPr>
          <a:xfrm>
            <a:off x="1453546" y="3178118"/>
            <a:ext cx="12944836" cy="4885667"/>
            <a:chOff x="475443" y="1023592"/>
            <a:chExt cx="14846529" cy="5861310"/>
          </a:xfrm>
        </p:grpSpPr>
        <p:grpSp>
          <p:nvGrpSpPr>
            <p:cNvPr id="866" name="Google Shape;866;g261e5c5b6f0_0_124"/>
            <p:cNvGrpSpPr/>
            <p:nvPr/>
          </p:nvGrpSpPr>
          <p:grpSpPr>
            <a:xfrm>
              <a:off x="6965715" y="2259099"/>
              <a:ext cx="2352403" cy="1997690"/>
              <a:chOff x="6965715" y="2259099"/>
              <a:chExt cx="2352403" cy="1997690"/>
            </a:xfrm>
          </p:grpSpPr>
          <p:sp>
            <p:nvSpPr>
              <p:cNvPr id="867" name="Google Shape;867;g261e5c5b6f0_0_124"/>
              <p:cNvSpPr/>
              <p:nvPr/>
            </p:nvSpPr>
            <p:spPr>
              <a:xfrm>
                <a:off x="8141110" y="3873052"/>
                <a:ext cx="1177008" cy="383737"/>
              </a:xfrm>
              <a:custGeom>
                <a:avLst/>
                <a:gdLst/>
                <a:ahLst/>
                <a:cxnLst/>
                <a:rect l="l" t="t" r="r" b="b"/>
                <a:pathLst>
                  <a:path w="549" h="179" extrusionOk="0">
                    <a:moveTo>
                      <a:pt x="500" y="0"/>
                    </a:moveTo>
                    <a:cubicBezTo>
                      <a:pt x="0" y="57"/>
                      <a:pt x="0" y="57"/>
                      <a:pt x="0" y="57"/>
                    </a:cubicBezTo>
                    <a:cubicBezTo>
                      <a:pt x="407" y="179"/>
                      <a:pt x="407" y="179"/>
                      <a:pt x="407" y="179"/>
                    </a:cubicBezTo>
                    <a:cubicBezTo>
                      <a:pt x="494" y="179"/>
                      <a:pt x="549" y="84"/>
                      <a:pt x="505" y="9"/>
                    </a:cubicBezTo>
                    <a:cubicBezTo>
                      <a:pt x="500" y="0"/>
                      <a:pt x="500" y="0"/>
                      <a:pt x="500" y="0"/>
                    </a:cubicBezTo>
                  </a:path>
                </a:pathLst>
              </a:custGeom>
              <a:solidFill>
                <a:srgbClr val="288D8E"/>
              </a:solidFill>
              <a:ln>
                <a:noFill/>
              </a:ln>
            </p:spPr>
            <p:txBody>
              <a:bodyPr spcFirstLastPara="1" wrap="square" lIns="121900" tIns="60950" rIns="121900" bIns="60950" anchor="t" anchorCtr="0">
                <a:noAutofit/>
              </a:bodyPr>
              <a:lstStyle/>
              <a:p>
                <a:pPr marL="0" marR="0" lvl="0" indent="0" algn="l" rtl="0">
                  <a:lnSpc>
                    <a:spcPct val="114999"/>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868" name="Google Shape;868;g261e5c5b6f0_0_124"/>
              <p:cNvSpPr/>
              <p:nvPr/>
            </p:nvSpPr>
            <p:spPr>
              <a:xfrm>
                <a:off x="6965715" y="2259099"/>
                <a:ext cx="2247603" cy="1997688"/>
              </a:xfrm>
              <a:custGeom>
                <a:avLst/>
                <a:gdLst/>
                <a:ahLst/>
                <a:cxnLst/>
                <a:rect l="l" t="t" r="r" b="b"/>
                <a:pathLst>
                  <a:path w="1049" h="932" extrusionOk="0">
                    <a:moveTo>
                      <a:pt x="549" y="0"/>
                    </a:moveTo>
                    <a:cubicBezTo>
                      <a:pt x="511" y="0"/>
                      <a:pt x="472" y="19"/>
                      <a:pt x="451" y="57"/>
                    </a:cubicBezTo>
                    <a:cubicBezTo>
                      <a:pt x="247" y="409"/>
                      <a:pt x="247" y="409"/>
                      <a:pt x="247" y="409"/>
                    </a:cubicBezTo>
                    <a:cubicBezTo>
                      <a:pt x="44" y="762"/>
                      <a:pt x="44" y="762"/>
                      <a:pt x="44" y="762"/>
                    </a:cubicBezTo>
                    <a:cubicBezTo>
                      <a:pt x="0" y="837"/>
                      <a:pt x="55" y="932"/>
                      <a:pt x="142" y="932"/>
                    </a:cubicBezTo>
                    <a:cubicBezTo>
                      <a:pt x="549" y="810"/>
                      <a:pt x="549" y="810"/>
                      <a:pt x="549" y="810"/>
                    </a:cubicBezTo>
                    <a:cubicBezTo>
                      <a:pt x="1049" y="753"/>
                      <a:pt x="1049" y="753"/>
                      <a:pt x="1049" y="753"/>
                    </a:cubicBezTo>
                    <a:cubicBezTo>
                      <a:pt x="851" y="409"/>
                      <a:pt x="851" y="409"/>
                      <a:pt x="851" y="409"/>
                    </a:cubicBezTo>
                    <a:cubicBezTo>
                      <a:pt x="647" y="57"/>
                      <a:pt x="647" y="57"/>
                      <a:pt x="647" y="57"/>
                    </a:cubicBezTo>
                    <a:cubicBezTo>
                      <a:pt x="626" y="19"/>
                      <a:pt x="587" y="0"/>
                      <a:pt x="549" y="0"/>
                    </a:cubicBezTo>
                  </a:path>
                </a:pathLst>
              </a:custGeom>
              <a:solidFill>
                <a:srgbClr val="5BA8A9"/>
              </a:solidFill>
              <a:ln>
                <a:noFill/>
              </a:ln>
            </p:spPr>
            <p:txBody>
              <a:bodyPr spcFirstLastPara="1" wrap="square" lIns="121900" tIns="60950" rIns="121900" bIns="60950" anchor="t" anchorCtr="0">
                <a:noAutofit/>
              </a:bodyPr>
              <a:lstStyle/>
              <a:p>
                <a:pPr marL="0" marR="0" lvl="0" indent="0" algn="l" rtl="0">
                  <a:lnSpc>
                    <a:spcPct val="114999"/>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grpSp>
        <p:grpSp>
          <p:nvGrpSpPr>
            <p:cNvPr id="869" name="Google Shape;869;g261e5c5b6f0_0_124"/>
            <p:cNvGrpSpPr/>
            <p:nvPr/>
          </p:nvGrpSpPr>
          <p:grpSpPr>
            <a:xfrm>
              <a:off x="5457814" y="4800146"/>
              <a:ext cx="2350791" cy="2062023"/>
              <a:chOff x="5457814" y="4800146"/>
              <a:chExt cx="2350791" cy="2062023"/>
            </a:xfrm>
          </p:grpSpPr>
          <p:sp>
            <p:nvSpPr>
              <p:cNvPr id="870" name="Google Shape;870;g261e5c5b6f0_0_124"/>
              <p:cNvSpPr/>
              <p:nvPr/>
            </p:nvSpPr>
            <p:spPr>
              <a:xfrm>
                <a:off x="6432030" y="4800146"/>
                <a:ext cx="654610" cy="1043184"/>
              </a:xfrm>
              <a:custGeom>
                <a:avLst/>
                <a:gdLst/>
                <a:ahLst/>
                <a:cxnLst/>
                <a:rect l="l" t="t" r="r" b="b"/>
                <a:pathLst>
                  <a:path w="306" h="487" extrusionOk="0">
                    <a:moveTo>
                      <a:pt x="0" y="87"/>
                    </a:moveTo>
                    <a:cubicBezTo>
                      <a:pt x="306" y="487"/>
                      <a:pt x="306" y="487"/>
                      <a:pt x="306" y="487"/>
                    </a:cubicBezTo>
                    <a:cubicBezTo>
                      <a:pt x="201" y="75"/>
                      <a:pt x="201" y="75"/>
                      <a:pt x="201" y="75"/>
                    </a:cubicBezTo>
                    <a:cubicBezTo>
                      <a:pt x="156" y="0"/>
                      <a:pt x="47" y="2"/>
                      <a:pt x="5" y="78"/>
                    </a:cubicBezTo>
                    <a:cubicBezTo>
                      <a:pt x="0" y="87"/>
                      <a:pt x="0" y="87"/>
                      <a:pt x="0" y="87"/>
                    </a:cubicBezTo>
                  </a:path>
                </a:pathLst>
              </a:custGeom>
              <a:solidFill>
                <a:srgbClr val="7B7B7B"/>
              </a:solidFill>
              <a:ln>
                <a:noFill/>
              </a:ln>
            </p:spPr>
            <p:txBody>
              <a:bodyPr spcFirstLastPara="1" wrap="square" lIns="121900" tIns="60950" rIns="121900" bIns="60950" anchor="t" anchorCtr="0">
                <a:noAutofit/>
              </a:bodyPr>
              <a:lstStyle/>
              <a:p>
                <a:pPr marL="0" marR="0" lvl="0" indent="0" algn="l" rtl="0">
                  <a:lnSpc>
                    <a:spcPct val="114999"/>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871" name="Google Shape;871;g261e5c5b6f0_0_124"/>
              <p:cNvSpPr/>
              <p:nvPr/>
            </p:nvSpPr>
            <p:spPr>
              <a:xfrm>
                <a:off x="5457814" y="4991855"/>
                <a:ext cx="2350791" cy="1870314"/>
              </a:xfrm>
              <a:custGeom>
                <a:avLst/>
                <a:gdLst/>
                <a:ahLst/>
                <a:cxnLst/>
                <a:rect l="l" t="t" r="r" b="b"/>
                <a:pathLst>
                  <a:path w="1097" h="872" extrusionOk="0">
                    <a:moveTo>
                      <a:pt x="432" y="0"/>
                    </a:moveTo>
                    <a:cubicBezTo>
                      <a:pt x="239" y="347"/>
                      <a:pt x="239" y="347"/>
                      <a:pt x="239" y="347"/>
                    </a:cubicBezTo>
                    <a:cubicBezTo>
                      <a:pt x="42" y="703"/>
                      <a:pt x="42" y="703"/>
                      <a:pt x="42" y="703"/>
                    </a:cubicBezTo>
                    <a:cubicBezTo>
                      <a:pt x="0" y="779"/>
                      <a:pt x="55" y="872"/>
                      <a:pt x="141" y="872"/>
                    </a:cubicBezTo>
                    <a:cubicBezTo>
                      <a:pt x="142" y="872"/>
                      <a:pt x="142" y="872"/>
                      <a:pt x="143" y="872"/>
                    </a:cubicBezTo>
                    <a:cubicBezTo>
                      <a:pt x="550" y="865"/>
                      <a:pt x="550" y="865"/>
                      <a:pt x="550" y="865"/>
                    </a:cubicBezTo>
                    <a:cubicBezTo>
                      <a:pt x="957" y="858"/>
                      <a:pt x="957" y="858"/>
                      <a:pt x="957" y="858"/>
                    </a:cubicBezTo>
                    <a:cubicBezTo>
                      <a:pt x="1044" y="856"/>
                      <a:pt x="1097" y="761"/>
                      <a:pt x="1052" y="686"/>
                    </a:cubicBezTo>
                    <a:cubicBezTo>
                      <a:pt x="738" y="400"/>
                      <a:pt x="738" y="400"/>
                      <a:pt x="738" y="400"/>
                    </a:cubicBezTo>
                    <a:cubicBezTo>
                      <a:pt x="432" y="0"/>
                      <a:pt x="432" y="0"/>
                      <a:pt x="432" y="0"/>
                    </a:cubicBezTo>
                  </a:path>
                </a:pathLst>
              </a:custGeom>
              <a:solidFill>
                <a:srgbClr val="8E8E8E"/>
              </a:solidFill>
              <a:ln>
                <a:noFill/>
              </a:ln>
            </p:spPr>
            <p:txBody>
              <a:bodyPr spcFirstLastPara="1" wrap="square" lIns="121900" tIns="60950" rIns="121900" bIns="60950" anchor="t" anchorCtr="0">
                <a:noAutofit/>
              </a:bodyPr>
              <a:lstStyle/>
              <a:p>
                <a:pPr marL="0" marR="0" lvl="0" indent="0" algn="l" rtl="0">
                  <a:lnSpc>
                    <a:spcPct val="114999"/>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grpSp>
        <p:grpSp>
          <p:nvGrpSpPr>
            <p:cNvPr id="872" name="Google Shape;872;g261e5c5b6f0_0_124"/>
            <p:cNvGrpSpPr/>
            <p:nvPr/>
          </p:nvGrpSpPr>
          <p:grpSpPr>
            <a:xfrm>
              <a:off x="8382961" y="4861415"/>
              <a:ext cx="2354018" cy="2023487"/>
              <a:chOff x="8382961" y="4861415"/>
              <a:chExt cx="2354018" cy="2023487"/>
            </a:xfrm>
          </p:grpSpPr>
          <p:sp>
            <p:nvSpPr>
              <p:cNvPr id="873" name="Google Shape;873;g261e5c5b6f0_0_124"/>
              <p:cNvSpPr/>
              <p:nvPr/>
            </p:nvSpPr>
            <p:spPr>
              <a:xfrm>
                <a:off x="8382961" y="5880414"/>
                <a:ext cx="738452" cy="1004488"/>
              </a:xfrm>
              <a:custGeom>
                <a:avLst/>
                <a:gdLst/>
                <a:ahLst/>
                <a:cxnLst/>
                <a:rect l="l" t="t" r="r" b="b"/>
                <a:pathLst>
                  <a:path w="344" h="469" extrusionOk="0">
                    <a:moveTo>
                      <a:pt x="154" y="466"/>
                    </a:moveTo>
                    <a:cubicBezTo>
                      <a:pt x="344" y="0"/>
                      <a:pt x="344" y="0"/>
                      <a:pt x="344" y="0"/>
                    </a:cubicBezTo>
                    <a:cubicBezTo>
                      <a:pt x="42" y="299"/>
                      <a:pt x="42" y="299"/>
                      <a:pt x="42" y="299"/>
                    </a:cubicBezTo>
                    <a:cubicBezTo>
                      <a:pt x="0" y="375"/>
                      <a:pt x="57" y="469"/>
                      <a:pt x="144" y="467"/>
                    </a:cubicBezTo>
                    <a:cubicBezTo>
                      <a:pt x="154" y="466"/>
                      <a:pt x="154" y="466"/>
                      <a:pt x="154" y="466"/>
                    </a:cubicBezTo>
                  </a:path>
                </a:pathLst>
              </a:custGeom>
              <a:solidFill>
                <a:srgbClr val="EE7334"/>
              </a:solidFill>
              <a:ln>
                <a:noFill/>
              </a:ln>
            </p:spPr>
            <p:txBody>
              <a:bodyPr spcFirstLastPara="1" wrap="square" lIns="121900" tIns="60950" rIns="121900" bIns="60950" anchor="t" anchorCtr="0">
                <a:noAutofit/>
              </a:bodyPr>
              <a:lstStyle/>
              <a:p>
                <a:pPr marL="0" marR="0" lvl="0" indent="0" algn="l" rtl="0">
                  <a:lnSpc>
                    <a:spcPct val="114999"/>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874" name="Google Shape;874;g261e5c5b6f0_0_124"/>
              <p:cNvSpPr/>
              <p:nvPr/>
            </p:nvSpPr>
            <p:spPr>
              <a:xfrm>
                <a:off x="8713491" y="4861415"/>
                <a:ext cx="2023488" cy="2017036"/>
              </a:xfrm>
              <a:custGeom>
                <a:avLst/>
                <a:gdLst/>
                <a:ahLst/>
                <a:cxnLst/>
                <a:rect l="l" t="t" r="r" b="b"/>
                <a:pathLst>
                  <a:path w="944" h="941" extrusionOk="0">
                    <a:moveTo>
                      <a:pt x="377" y="0"/>
                    </a:moveTo>
                    <a:cubicBezTo>
                      <a:pt x="338" y="0"/>
                      <a:pt x="299" y="20"/>
                      <a:pt x="277" y="59"/>
                    </a:cubicBezTo>
                    <a:cubicBezTo>
                      <a:pt x="190" y="475"/>
                      <a:pt x="190" y="475"/>
                      <a:pt x="190" y="475"/>
                    </a:cubicBezTo>
                    <a:cubicBezTo>
                      <a:pt x="0" y="941"/>
                      <a:pt x="0" y="941"/>
                      <a:pt x="0" y="941"/>
                    </a:cubicBezTo>
                    <a:cubicBezTo>
                      <a:pt x="397" y="932"/>
                      <a:pt x="397" y="932"/>
                      <a:pt x="397" y="932"/>
                    </a:cubicBezTo>
                    <a:cubicBezTo>
                      <a:pt x="804" y="922"/>
                      <a:pt x="804" y="922"/>
                      <a:pt x="804" y="922"/>
                    </a:cubicBezTo>
                    <a:cubicBezTo>
                      <a:pt x="891" y="920"/>
                      <a:pt x="944" y="824"/>
                      <a:pt x="898" y="749"/>
                    </a:cubicBezTo>
                    <a:cubicBezTo>
                      <a:pt x="686" y="402"/>
                      <a:pt x="686" y="402"/>
                      <a:pt x="686" y="402"/>
                    </a:cubicBezTo>
                    <a:cubicBezTo>
                      <a:pt x="474" y="54"/>
                      <a:pt x="474" y="54"/>
                      <a:pt x="474" y="54"/>
                    </a:cubicBezTo>
                    <a:cubicBezTo>
                      <a:pt x="452" y="18"/>
                      <a:pt x="414" y="0"/>
                      <a:pt x="377" y="0"/>
                    </a:cubicBezTo>
                  </a:path>
                </a:pathLst>
              </a:custGeom>
              <a:solidFill>
                <a:srgbClr val="F29465"/>
              </a:solidFill>
              <a:ln>
                <a:noFill/>
              </a:ln>
            </p:spPr>
            <p:txBody>
              <a:bodyPr spcFirstLastPara="1" wrap="square" lIns="121900" tIns="60950" rIns="121900" bIns="60950" anchor="t" anchorCtr="0">
                <a:noAutofit/>
              </a:bodyPr>
              <a:lstStyle/>
              <a:p>
                <a:pPr marL="0" marR="0" lvl="0" indent="0" algn="l" rtl="0">
                  <a:lnSpc>
                    <a:spcPct val="114999"/>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grpSp>
        <p:sp>
          <p:nvSpPr>
            <p:cNvPr id="875" name="Google Shape;875;g261e5c5b6f0_0_124"/>
            <p:cNvSpPr/>
            <p:nvPr/>
          </p:nvSpPr>
          <p:spPr>
            <a:xfrm>
              <a:off x="10960273" y="5724209"/>
              <a:ext cx="4361699" cy="921300"/>
            </a:xfrm>
            <a:prstGeom prst="rect">
              <a:avLst/>
            </a:prstGeom>
            <a:noFill/>
            <a:ln>
              <a:noFill/>
            </a:ln>
          </p:spPr>
          <p:txBody>
            <a:bodyPr spcFirstLastPara="1" wrap="square" lIns="91425" tIns="45700" rIns="91425" bIns="45700" anchor="t" anchorCtr="0">
              <a:noAutofit/>
            </a:bodyPr>
            <a:lstStyle/>
            <a:p>
              <a:pPr marL="0" marR="0" lvl="0" indent="0" algn="ctr" rtl="0">
                <a:lnSpc>
                  <a:spcPct val="114999"/>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The global variables can be local with closures.</a:t>
              </a:r>
              <a:endParaRPr sz="1400" b="0" i="0" u="none" strike="noStrike" cap="none">
                <a:solidFill>
                  <a:srgbClr val="000000"/>
                </a:solidFill>
                <a:latin typeface="Arial"/>
                <a:ea typeface="Arial"/>
                <a:cs typeface="Arial"/>
                <a:sym typeface="Arial"/>
              </a:endParaRPr>
            </a:p>
          </p:txBody>
        </p:sp>
        <p:sp>
          <p:nvSpPr>
            <p:cNvPr id="876" name="Google Shape;876;g261e5c5b6f0_0_124"/>
            <p:cNvSpPr/>
            <p:nvPr/>
          </p:nvSpPr>
          <p:spPr>
            <a:xfrm>
              <a:off x="4989690" y="1023592"/>
              <a:ext cx="6276632" cy="921300"/>
            </a:xfrm>
            <a:prstGeom prst="rect">
              <a:avLst/>
            </a:prstGeom>
            <a:noFill/>
            <a:ln>
              <a:noFill/>
            </a:ln>
          </p:spPr>
          <p:txBody>
            <a:bodyPr spcFirstLastPara="1" wrap="square" lIns="91425" tIns="45700" rIns="91425" bIns="45700" anchor="t" anchorCtr="0">
              <a:noAutofit/>
            </a:bodyPr>
            <a:lstStyle/>
            <a:p>
              <a:pPr marL="0" marR="0" lvl="0" indent="0" algn="ctr" rtl="0">
                <a:lnSpc>
                  <a:spcPct val="114999"/>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closures carry the scope with them at the time of their invocation.</a:t>
              </a:r>
              <a:endParaRPr sz="1400" b="0" i="0" u="none" strike="noStrike" cap="none">
                <a:solidFill>
                  <a:srgbClr val="000000"/>
                </a:solidFill>
                <a:latin typeface="Arial"/>
                <a:ea typeface="Arial"/>
                <a:cs typeface="Arial"/>
                <a:sym typeface="Arial"/>
              </a:endParaRPr>
            </a:p>
          </p:txBody>
        </p:sp>
        <p:sp>
          <p:nvSpPr>
            <p:cNvPr id="877" name="Google Shape;877;g261e5c5b6f0_0_124"/>
            <p:cNvSpPr/>
            <p:nvPr/>
          </p:nvSpPr>
          <p:spPr>
            <a:xfrm>
              <a:off x="475443" y="5727960"/>
              <a:ext cx="500016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14999"/>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variables and parameters can be local or global.</a:t>
              </a:r>
              <a:endParaRPr sz="1400" b="0" i="0" u="none" strike="noStrike" cap="none">
                <a:solidFill>
                  <a:srgbClr val="3F3F3F"/>
                </a:solidFill>
                <a:latin typeface="Open Sans"/>
                <a:ea typeface="Open Sans"/>
                <a:cs typeface="Open Sans"/>
                <a:sym typeface="Open Sans"/>
              </a:endParaRPr>
            </a:p>
          </p:txBody>
        </p:sp>
        <p:sp>
          <p:nvSpPr>
            <p:cNvPr id="878" name="Google Shape;878;g261e5c5b6f0_0_124"/>
            <p:cNvSpPr/>
            <p:nvPr/>
          </p:nvSpPr>
          <p:spPr>
            <a:xfrm>
              <a:off x="6019222" y="5934216"/>
              <a:ext cx="998100" cy="525300"/>
            </a:xfrm>
            <a:prstGeom prst="rect">
              <a:avLst/>
            </a:prstGeom>
            <a:noFill/>
            <a:ln>
              <a:noFill/>
            </a:ln>
          </p:spPr>
          <p:txBody>
            <a:bodyPr spcFirstLastPara="1" wrap="square" lIns="91425" tIns="45700" rIns="91425" bIns="45700" anchor="t" anchorCtr="0">
              <a:noAutofit/>
            </a:bodyPr>
            <a:lstStyle/>
            <a:p>
              <a:pPr marL="0" marR="0" lvl="0" indent="0" algn="ctr" rtl="0">
                <a:lnSpc>
                  <a:spcPct val="114999"/>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3</a:t>
              </a:r>
              <a:endParaRPr sz="1400" b="1" i="0" u="none" strike="noStrike" cap="none">
                <a:solidFill>
                  <a:srgbClr val="FFFFFF"/>
                </a:solidFill>
                <a:latin typeface="Arial"/>
                <a:ea typeface="Arial"/>
                <a:cs typeface="Arial"/>
                <a:sym typeface="Arial"/>
              </a:endParaRPr>
            </a:p>
          </p:txBody>
        </p:sp>
        <p:sp>
          <p:nvSpPr>
            <p:cNvPr id="879" name="Google Shape;879;g261e5c5b6f0_0_124"/>
            <p:cNvSpPr/>
            <p:nvPr/>
          </p:nvSpPr>
          <p:spPr>
            <a:xfrm>
              <a:off x="9145548" y="5927012"/>
              <a:ext cx="998100" cy="525300"/>
            </a:xfrm>
            <a:prstGeom prst="rect">
              <a:avLst/>
            </a:prstGeom>
            <a:noFill/>
            <a:ln>
              <a:noFill/>
            </a:ln>
          </p:spPr>
          <p:txBody>
            <a:bodyPr spcFirstLastPara="1" wrap="square" lIns="91425" tIns="45700" rIns="91425" bIns="45700" anchor="t" anchorCtr="0">
              <a:noAutofit/>
            </a:bodyPr>
            <a:lstStyle/>
            <a:p>
              <a:pPr marL="0" marR="0" lvl="0" indent="0" algn="ctr" rtl="0">
                <a:lnSpc>
                  <a:spcPct val="114999"/>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2</a:t>
              </a:r>
              <a:endParaRPr sz="1400" b="1" i="0" u="none" strike="noStrike" cap="none">
                <a:solidFill>
                  <a:srgbClr val="FFFFFF"/>
                </a:solidFill>
                <a:latin typeface="Arial"/>
                <a:ea typeface="Arial"/>
                <a:cs typeface="Arial"/>
                <a:sym typeface="Arial"/>
              </a:endParaRPr>
            </a:p>
          </p:txBody>
        </p:sp>
        <p:sp>
          <p:nvSpPr>
            <p:cNvPr id="880" name="Google Shape;880;g261e5c5b6f0_0_124"/>
            <p:cNvSpPr/>
            <p:nvPr/>
          </p:nvSpPr>
          <p:spPr>
            <a:xfrm>
              <a:off x="7628957" y="3017477"/>
              <a:ext cx="998100" cy="525300"/>
            </a:xfrm>
            <a:prstGeom prst="rect">
              <a:avLst/>
            </a:prstGeom>
            <a:noFill/>
            <a:ln>
              <a:noFill/>
            </a:ln>
          </p:spPr>
          <p:txBody>
            <a:bodyPr spcFirstLastPara="1" wrap="square" lIns="91425" tIns="45700" rIns="91425" bIns="45700" anchor="t" anchorCtr="0">
              <a:noAutofit/>
            </a:bodyPr>
            <a:lstStyle/>
            <a:p>
              <a:pPr marL="0" marR="0" lvl="0" indent="0" algn="ctr" rtl="0">
                <a:lnSpc>
                  <a:spcPct val="114999"/>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1</a:t>
              </a:r>
              <a:endParaRPr sz="1400" b="1" i="0" u="none" strike="noStrike" cap="none">
                <a:solidFill>
                  <a:srgbClr val="FFFFFF"/>
                </a:solidFill>
                <a:latin typeface="Arial"/>
                <a:ea typeface="Arial"/>
                <a:cs typeface="Arial"/>
                <a:sym typeface="Arial"/>
              </a:endParaRPr>
            </a:p>
          </p:txBody>
        </p:sp>
      </p:grpSp>
      <p:sp>
        <p:nvSpPr>
          <p:cNvPr id="3" name="Brandline_LVC">
            <a:extLst>
              <a:ext uri="{FF2B5EF4-FFF2-40B4-BE49-F238E27FC236}">
                <a16:creationId xmlns:a16="http://schemas.microsoft.com/office/drawing/2014/main" id="{BF73FFC2-3A1C-E36D-A9E0-A04861C3B9FB}"/>
              </a:ext>
            </a:extLst>
          </p:cNvPr>
          <p:cNvSpPr/>
          <p:nvPr/>
        </p:nvSpPr>
        <p:spPr>
          <a:xfrm>
            <a:off x="7188201" y="816352"/>
            <a:ext cx="1891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705;p5">
            <a:extLst>
              <a:ext uri="{FF2B5EF4-FFF2-40B4-BE49-F238E27FC236}">
                <a16:creationId xmlns:a16="http://schemas.microsoft.com/office/drawing/2014/main" id="{ABF12C34-8907-516A-144B-53FD2E189E46}"/>
              </a:ext>
            </a:extLst>
          </p:cNvPr>
          <p:cNvSpPr/>
          <p:nvPr/>
        </p:nvSpPr>
        <p:spPr>
          <a:xfrm>
            <a:off x="1571338" y="1417975"/>
            <a:ext cx="13113300" cy="1128000"/>
          </a:xfrm>
          <a:prstGeom prst="roundRect">
            <a:avLst>
              <a:gd name="adj" fmla="val 16667"/>
            </a:avLst>
          </a:prstGeom>
          <a:solidFill>
            <a:srgbClr val="FFFFFF"/>
          </a:solidFill>
          <a:ln w="25400" cap="flat" cmpd="sng">
            <a:solidFill>
              <a:srgbClr val="008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It</a:t>
            </a:r>
            <a:r>
              <a:rPr lang="en-US" sz="2200" b="0" i="0" u="none" strike="noStrike" cap="none">
                <a:solidFill>
                  <a:schemeClr val="tx1">
                    <a:lumMod val="75000"/>
                    <a:lumOff val="25000"/>
                  </a:schemeClr>
                </a:solidFill>
                <a:latin typeface="Open Sans"/>
                <a:ea typeface="Open Sans"/>
                <a:cs typeface="Open Sans"/>
                <a:sym typeface="Open Sans"/>
              </a:rPr>
              <a:t> is the context in which a function or code block is executed</a:t>
            </a:r>
            <a:r>
              <a:rPr lang="en-US" sz="2200">
                <a:solidFill>
                  <a:schemeClr val="tx1">
                    <a:lumMod val="75000"/>
                    <a:lumOff val="25000"/>
                  </a:schemeClr>
                </a:solidFill>
                <a:latin typeface="Open Sans"/>
                <a:ea typeface="Open Sans"/>
                <a:cs typeface="Open Sans"/>
                <a:sym typeface="Open Sans"/>
              </a:rPr>
              <a:t> which </a:t>
            </a:r>
            <a:r>
              <a:rPr lang="en-US" sz="2200" b="0" i="0" u="none" strike="noStrike" cap="none">
                <a:solidFill>
                  <a:schemeClr val="tx1">
                    <a:lumMod val="75000"/>
                    <a:lumOff val="25000"/>
                  </a:schemeClr>
                </a:solidFill>
                <a:latin typeface="Open Sans"/>
                <a:ea typeface="Open Sans"/>
                <a:cs typeface="Open Sans"/>
                <a:sym typeface="Open Sans"/>
              </a:rPr>
              <a:t>can access the variables and parameters of outer functions and global scope.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g261e5c5b6f0_0_30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Closures: Benefits</a:t>
            </a:r>
            <a:endParaRPr/>
          </a:p>
        </p:txBody>
      </p:sp>
      <p:grpSp>
        <p:nvGrpSpPr>
          <p:cNvPr id="889" name="Google Shape;889;g261e5c5b6f0_0_300"/>
          <p:cNvGrpSpPr/>
          <p:nvPr/>
        </p:nvGrpSpPr>
        <p:grpSpPr>
          <a:xfrm>
            <a:off x="2121748" y="2883051"/>
            <a:ext cx="12012383" cy="3377898"/>
            <a:chOff x="3175129" y="3333526"/>
            <a:chExt cx="9927589" cy="2791651"/>
          </a:xfrm>
        </p:grpSpPr>
        <p:grpSp>
          <p:nvGrpSpPr>
            <p:cNvPr id="890" name="Google Shape;890;g261e5c5b6f0_0_300"/>
            <p:cNvGrpSpPr/>
            <p:nvPr/>
          </p:nvGrpSpPr>
          <p:grpSpPr>
            <a:xfrm>
              <a:off x="3175129" y="3370281"/>
              <a:ext cx="2775579" cy="2754896"/>
              <a:chOff x="3643068" y="3136197"/>
              <a:chExt cx="4199061" cy="4202739"/>
            </a:xfrm>
          </p:grpSpPr>
          <p:sp>
            <p:nvSpPr>
              <p:cNvPr id="891" name="Google Shape;891;g261e5c5b6f0_0_300"/>
              <p:cNvSpPr txBox="1"/>
              <p:nvPr/>
            </p:nvSpPr>
            <p:spPr>
              <a:xfrm>
                <a:off x="4156475" y="4234608"/>
                <a:ext cx="3215100" cy="1845600"/>
              </a:xfrm>
              <a:prstGeom prst="rect">
                <a:avLst/>
              </a:prstGeom>
              <a:noFill/>
              <a:ln>
                <a:noFill/>
              </a:ln>
            </p:spPr>
            <p:txBody>
              <a:bodyPr spcFirstLastPara="1" wrap="square" lIns="91425" tIns="45700" rIns="91425" bIns="45700" anchor="ctr"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a:solidFill>
                      <a:srgbClr val="404040"/>
                    </a:solidFill>
                    <a:latin typeface="Open Sans"/>
                    <a:ea typeface="Open Sans"/>
                    <a:cs typeface="Open Sans"/>
                    <a:sym typeface="Open Sans"/>
                  </a:rPr>
                  <a:t>Data privacy</a:t>
                </a:r>
                <a:r>
                  <a:rPr lang="en-US" sz="2200" b="0" i="0" u="none" strike="noStrike" cap="none">
                    <a:solidFill>
                      <a:srgbClr val="404040"/>
                    </a:solidFill>
                    <a:latin typeface="Open Sans"/>
                    <a:ea typeface="Open Sans"/>
                    <a:cs typeface="Open Sans"/>
                    <a:sym typeface="Open Sans"/>
                  </a:rPr>
                  <a:t> and </a:t>
                </a:r>
                <a:r>
                  <a:rPr lang="en-US" sz="2200">
                    <a:solidFill>
                      <a:srgbClr val="404040"/>
                    </a:solidFill>
                    <a:latin typeface="Open Sans"/>
                    <a:ea typeface="Open Sans"/>
                    <a:cs typeface="Open Sans"/>
                    <a:sym typeface="Open Sans"/>
                  </a:rPr>
                  <a:t>encapsulation</a:t>
                </a:r>
                <a:endParaRPr sz="1400" b="0" i="0" u="none" strike="noStrike" cap="none">
                  <a:solidFill>
                    <a:srgbClr val="000000"/>
                  </a:solidFill>
                  <a:latin typeface="Open Sans"/>
                  <a:ea typeface="Open Sans"/>
                  <a:cs typeface="Open Sans"/>
                  <a:sym typeface="Open Sans"/>
                </a:endParaRPr>
              </a:p>
            </p:txBody>
          </p:sp>
          <p:grpSp>
            <p:nvGrpSpPr>
              <p:cNvPr id="892" name="Google Shape;892;g261e5c5b6f0_0_300"/>
              <p:cNvGrpSpPr/>
              <p:nvPr/>
            </p:nvGrpSpPr>
            <p:grpSpPr>
              <a:xfrm>
                <a:off x="3643068" y="3136197"/>
                <a:ext cx="4199061" cy="4202739"/>
                <a:chOff x="2760685" y="1384277"/>
                <a:chExt cx="1554402" cy="1555763"/>
              </a:xfrm>
            </p:grpSpPr>
            <p:grpSp>
              <p:nvGrpSpPr>
                <p:cNvPr id="893" name="Google Shape;893;g261e5c5b6f0_0_300"/>
                <p:cNvGrpSpPr/>
                <p:nvPr/>
              </p:nvGrpSpPr>
              <p:grpSpPr>
                <a:xfrm>
                  <a:off x="2914492" y="1538084"/>
                  <a:ext cx="1246788" cy="1248150"/>
                  <a:chOff x="1201738" y="1663700"/>
                  <a:chExt cx="1454150" cy="1455738"/>
                </a:xfrm>
              </p:grpSpPr>
              <p:sp>
                <p:nvSpPr>
                  <p:cNvPr id="894" name="Google Shape;894;g261e5c5b6f0_0_300"/>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895" name="Google Shape;895;g261e5c5b6f0_0_300"/>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896" name="Google Shape;896;g261e5c5b6f0_0_300"/>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897" name="Google Shape;897;g261e5c5b6f0_0_300"/>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898" name="Google Shape;898;g261e5c5b6f0_0_300"/>
                <p:cNvGrpSpPr/>
                <p:nvPr/>
              </p:nvGrpSpPr>
              <p:grpSpPr>
                <a:xfrm>
                  <a:off x="2760685" y="1384277"/>
                  <a:ext cx="1554402" cy="1555763"/>
                  <a:chOff x="1022350" y="1484312"/>
                  <a:chExt cx="1812925" cy="1814513"/>
                </a:xfrm>
              </p:grpSpPr>
              <p:sp>
                <p:nvSpPr>
                  <p:cNvPr id="899" name="Google Shape;899;g261e5c5b6f0_0_300"/>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00" name="Google Shape;900;g261e5c5b6f0_0_300"/>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01" name="Google Shape;901;g261e5c5b6f0_0_300"/>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02" name="Google Shape;902;g261e5c5b6f0_0_300"/>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grpSp>
        <p:grpSp>
          <p:nvGrpSpPr>
            <p:cNvPr id="903" name="Google Shape;903;g261e5c5b6f0_0_300"/>
            <p:cNvGrpSpPr/>
            <p:nvPr/>
          </p:nvGrpSpPr>
          <p:grpSpPr>
            <a:xfrm>
              <a:off x="6740194" y="3370281"/>
              <a:ext cx="2775579" cy="2754896"/>
              <a:chOff x="3643068" y="3136197"/>
              <a:chExt cx="4199061" cy="4202739"/>
            </a:xfrm>
          </p:grpSpPr>
          <p:sp>
            <p:nvSpPr>
              <p:cNvPr id="904" name="Google Shape;904;g261e5c5b6f0_0_300"/>
              <p:cNvSpPr txBox="1"/>
              <p:nvPr/>
            </p:nvSpPr>
            <p:spPr>
              <a:xfrm>
                <a:off x="4164109" y="4937727"/>
                <a:ext cx="3354300" cy="602949"/>
              </a:xfrm>
              <a:prstGeom prst="rect">
                <a:avLst/>
              </a:prstGeom>
              <a:noFill/>
              <a:ln>
                <a:noFill/>
              </a:ln>
            </p:spPr>
            <p:txBody>
              <a:bodyPr spcFirstLastPara="1" wrap="square" lIns="91425" tIns="45700" rIns="91425" bIns="45700" anchor="ctr"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404040"/>
                    </a:solidFill>
                    <a:latin typeface="Open Sans"/>
                    <a:ea typeface="Open Sans"/>
                    <a:cs typeface="Open Sans"/>
                    <a:sym typeface="Open Sans"/>
                  </a:rPr>
                  <a:t>Partial applications</a:t>
                </a:r>
                <a:endParaRPr sz="1400" b="0" i="0" u="none" strike="noStrike" cap="none">
                  <a:solidFill>
                    <a:srgbClr val="000000"/>
                  </a:solidFill>
                  <a:latin typeface="Open Sans"/>
                  <a:ea typeface="Open Sans"/>
                  <a:cs typeface="Open Sans"/>
                  <a:sym typeface="Open Sans"/>
                </a:endParaRPr>
              </a:p>
            </p:txBody>
          </p:sp>
          <p:grpSp>
            <p:nvGrpSpPr>
              <p:cNvPr id="905" name="Google Shape;905;g261e5c5b6f0_0_300"/>
              <p:cNvGrpSpPr/>
              <p:nvPr/>
            </p:nvGrpSpPr>
            <p:grpSpPr>
              <a:xfrm>
                <a:off x="3643068" y="3136197"/>
                <a:ext cx="4199061" cy="4202739"/>
                <a:chOff x="2760685" y="1384277"/>
                <a:chExt cx="1554402" cy="1555763"/>
              </a:xfrm>
            </p:grpSpPr>
            <p:grpSp>
              <p:nvGrpSpPr>
                <p:cNvPr id="906" name="Google Shape;906;g261e5c5b6f0_0_300"/>
                <p:cNvGrpSpPr/>
                <p:nvPr/>
              </p:nvGrpSpPr>
              <p:grpSpPr>
                <a:xfrm>
                  <a:off x="2914492" y="1538084"/>
                  <a:ext cx="1246788" cy="1248150"/>
                  <a:chOff x="1201738" y="1663700"/>
                  <a:chExt cx="1454150" cy="1455738"/>
                </a:xfrm>
              </p:grpSpPr>
              <p:sp>
                <p:nvSpPr>
                  <p:cNvPr id="907" name="Google Shape;907;g261e5c5b6f0_0_300"/>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08" name="Google Shape;908;g261e5c5b6f0_0_300"/>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09" name="Google Shape;909;g261e5c5b6f0_0_300"/>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10" name="Google Shape;910;g261e5c5b6f0_0_300"/>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911" name="Google Shape;911;g261e5c5b6f0_0_300"/>
                <p:cNvGrpSpPr/>
                <p:nvPr/>
              </p:nvGrpSpPr>
              <p:grpSpPr>
                <a:xfrm>
                  <a:off x="2760685" y="1384277"/>
                  <a:ext cx="1554402" cy="1555763"/>
                  <a:chOff x="1022350" y="1484312"/>
                  <a:chExt cx="1812925" cy="1814513"/>
                </a:xfrm>
              </p:grpSpPr>
              <p:sp>
                <p:nvSpPr>
                  <p:cNvPr id="912" name="Google Shape;912;g261e5c5b6f0_0_300"/>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13" name="Google Shape;913;g261e5c5b6f0_0_300"/>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14" name="Google Shape;914;g261e5c5b6f0_0_300"/>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15" name="Google Shape;915;g261e5c5b6f0_0_300"/>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grpSp>
        <p:grpSp>
          <p:nvGrpSpPr>
            <p:cNvPr id="916" name="Google Shape;916;g261e5c5b6f0_0_300"/>
            <p:cNvGrpSpPr/>
            <p:nvPr/>
          </p:nvGrpSpPr>
          <p:grpSpPr>
            <a:xfrm>
              <a:off x="10327139" y="3333526"/>
              <a:ext cx="2775579" cy="2754896"/>
              <a:chOff x="3643068" y="3136197"/>
              <a:chExt cx="4199061" cy="4202739"/>
            </a:xfrm>
          </p:grpSpPr>
          <p:sp>
            <p:nvSpPr>
              <p:cNvPr id="917" name="Google Shape;917;g261e5c5b6f0_0_300"/>
              <p:cNvSpPr txBox="1"/>
              <p:nvPr/>
            </p:nvSpPr>
            <p:spPr>
              <a:xfrm>
                <a:off x="4300948" y="4614318"/>
                <a:ext cx="2940900" cy="1246500"/>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404040"/>
                    </a:solidFill>
                    <a:latin typeface="Open Sans"/>
                    <a:ea typeface="Open Sans"/>
                    <a:cs typeface="Open Sans"/>
                    <a:sym typeface="Open Sans"/>
                  </a:rPr>
                  <a:t>State maintenance</a:t>
                </a:r>
                <a:endParaRPr sz="1400" b="0" i="0" u="none" strike="noStrike" cap="none">
                  <a:solidFill>
                    <a:srgbClr val="000000"/>
                  </a:solidFill>
                  <a:latin typeface="Open Sans"/>
                  <a:ea typeface="Open Sans"/>
                  <a:cs typeface="Open Sans"/>
                  <a:sym typeface="Open Sans"/>
                </a:endParaRPr>
              </a:p>
            </p:txBody>
          </p:sp>
          <p:grpSp>
            <p:nvGrpSpPr>
              <p:cNvPr id="918" name="Google Shape;918;g261e5c5b6f0_0_300"/>
              <p:cNvGrpSpPr/>
              <p:nvPr/>
            </p:nvGrpSpPr>
            <p:grpSpPr>
              <a:xfrm>
                <a:off x="3643068" y="3136197"/>
                <a:ext cx="4199061" cy="4202739"/>
                <a:chOff x="2760685" y="1384277"/>
                <a:chExt cx="1554402" cy="1555763"/>
              </a:xfrm>
            </p:grpSpPr>
            <p:grpSp>
              <p:nvGrpSpPr>
                <p:cNvPr id="919" name="Google Shape;919;g261e5c5b6f0_0_300"/>
                <p:cNvGrpSpPr/>
                <p:nvPr/>
              </p:nvGrpSpPr>
              <p:grpSpPr>
                <a:xfrm>
                  <a:off x="2914492" y="1538084"/>
                  <a:ext cx="1246788" cy="1248150"/>
                  <a:chOff x="1201738" y="1663700"/>
                  <a:chExt cx="1454150" cy="1455738"/>
                </a:xfrm>
              </p:grpSpPr>
              <p:sp>
                <p:nvSpPr>
                  <p:cNvPr id="920" name="Google Shape;920;g261e5c5b6f0_0_300"/>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21" name="Google Shape;921;g261e5c5b6f0_0_300"/>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22" name="Google Shape;922;g261e5c5b6f0_0_300"/>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23" name="Google Shape;923;g261e5c5b6f0_0_300"/>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924" name="Google Shape;924;g261e5c5b6f0_0_300"/>
                <p:cNvGrpSpPr/>
                <p:nvPr/>
              </p:nvGrpSpPr>
              <p:grpSpPr>
                <a:xfrm>
                  <a:off x="2760685" y="1384277"/>
                  <a:ext cx="1554402" cy="1555763"/>
                  <a:chOff x="1022350" y="1484312"/>
                  <a:chExt cx="1812925" cy="1814513"/>
                </a:xfrm>
              </p:grpSpPr>
              <p:sp>
                <p:nvSpPr>
                  <p:cNvPr id="925" name="Google Shape;925;g261e5c5b6f0_0_300"/>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26" name="Google Shape;926;g261e5c5b6f0_0_300"/>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27" name="Google Shape;927;g261e5c5b6f0_0_300"/>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28" name="Google Shape;928;g261e5c5b6f0_0_300"/>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grpSp>
      </p:grpSp>
      <p:sp>
        <p:nvSpPr>
          <p:cNvPr id="3" name="Brandline_LVC">
            <a:extLst>
              <a:ext uri="{FF2B5EF4-FFF2-40B4-BE49-F238E27FC236}">
                <a16:creationId xmlns:a16="http://schemas.microsoft.com/office/drawing/2014/main" id="{BA31DD0B-49E0-F9BC-3BC2-950890D25048}"/>
              </a:ext>
            </a:extLst>
          </p:cNvPr>
          <p:cNvSpPr/>
          <p:nvPr/>
        </p:nvSpPr>
        <p:spPr>
          <a:xfrm>
            <a:off x="6146800" y="816352"/>
            <a:ext cx="3968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7"/>
          <p:cNvSpPr txBox="1">
            <a:spLocks noGrp="1"/>
          </p:cNvSpPr>
          <p:nvPr>
            <p:ph type="body" idx="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Advanced JavaScript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g261e5c5b6f0_0_36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Closures: Use Cases</a:t>
            </a:r>
            <a:endParaRPr/>
          </a:p>
        </p:txBody>
      </p:sp>
      <p:grpSp>
        <p:nvGrpSpPr>
          <p:cNvPr id="936" name="Google Shape;936;g261e5c5b6f0_0_363"/>
          <p:cNvGrpSpPr/>
          <p:nvPr/>
        </p:nvGrpSpPr>
        <p:grpSpPr>
          <a:xfrm>
            <a:off x="2881400" y="2437874"/>
            <a:ext cx="10315695" cy="4429223"/>
            <a:chOff x="1640799" y="1570306"/>
            <a:chExt cx="10315695" cy="4429223"/>
          </a:xfrm>
        </p:grpSpPr>
        <p:sp>
          <p:nvSpPr>
            <p:cNvPr id="937" name="Google Shape;937;g261e5c5b6f0_0_363"/>
            <p:cNvSpPr/>
            <p:nvPr/>
          </p:nvSpPr>
          <p:spPr>
            <a:xfrm>
              <a:off x="1745394" y="2039229"/>
              <a:ext cx="10211100" cy="3960300"/>
            </a:xfrm>
            <a:prstGeom prst="roundRect">
              <a:avLst>
                <a:gd name="adj" fmla="val 1712"/>
              </a:avLst>
            </a:prstGeom>
            <a:noFill/>
            <a:ln w="19050" cap="flat" cmpd="sng">
              <a:solidFill>
                <a:srgbClr val="4472C4"/>
              </a:solidFill>
              <a:prstDash val="solid"/>
              <a:round/>
              <a:headEnd type="none" w="sm" len="sm"/>
              <a:tailEnd type="none" w="sm" len="sm"/>
            </a:ln>
          </p:spPr>
          <p:txBody>
            <a:bodyPr spcFirstLastPara="1" wrap="square" lIns="91425" tIns="45700" rIns="91425" bIns="45700" anchor="ctr" anchorCtr="0">
              <a:noAutofit/>
            </a:bodyPr>
            <a:lstStyle/>
            <a:p>
              <a:pPr marL="393700" marR="0" lvl="0" indent="-342900" algn="l" rtl="0">
                <a:lnSpc>
                  <a:spcPct val="114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Closures often create private variables and encapsulate data within a function.</a:t>
              </a:r>
              <a:endParaRPr sz="2200">
                <a:solidFill>
                  <a:srgbClr val="3F3F3F"/>
                </a:solidFill>
                <a:latin typeface="Open Sans"/>
                <a:ea typeface="Open Sans"/>
                <a:cs typeface="Open Sans"/>
                <a:sym typeface="Open Sans"/>
              </a:endParaRPr>
            </a:p>
            <a:p>
              <a:pPr marL="393700" marR="0" lvl="0" indent="-203200" algn="l" rtl="0">
                <a:lnSpc>
                  <a:spcPct val="114000"/>
                </a:lnSpc>
                <a:spcBef>
                  <a:spcPts val="0"/>
                </a:spcBef>
                <a:spcAft>
                  <a:spcPts val="0"/>
                </a:spcAft>
                <a:buClr>
                  <a:srgbClr val="3F3F3F"/>
                </a:buClr>
                <a:buSzPts val="2200"/>
                <a:buFont typeface="Arial"/>
                <a:buNone/>
              </a:pPr>
              <a:endParaRPr sz="2200">
                <a:solidFill>
                  <a:srgbClr val="3F3F3F"/>
                </a:solidFill>
                <a:latin typeface="Open Sans"/>
                <a:ea typeface="Open Sans"/>
                <a:cs typeface="Open Sans"/>
                <a:sym typeface="Open Sans"/>
              </a:endParaRPr>
            </a:p>
            <a:p>
              <a:pPr marL="393700" marR="0" lvl="0" indent="-342900" algn="l" rtl="0">
                <a:lnSpc>
                  <a:spcPct val="114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This helps in avoiding variable pollution in the global scope and provides a form of data privacy.</a:t>
              </a:r>
              <a:endParaRPr sz="2200" i="0" strike="noStrike" cap="none">
                <a:solidFill>
                  <a:srgbClr val="3F3F3F"/>
                </a:solidFill>
                <a:latin typeface="Open Sans"/>
                <a:ea typeface="Open Sans"/>
                <a:cs typeface="Open Sans"/>
                <a:sym typeface="Open Sans"/>
              </a:endParaRPr>
            </a:p>
            <a:p>
              <a:pPr marL="342900" marR="0" lvl="0" indent="-203200" algn="ctr" rtl="0">
                <a:lnSpc>
                  <a:spcPct val="100000"/>
                </a:lnSpc>
                <a:spcBef>
                  <a:spcPts val="0"/>
                </a:spcBef>
                <a:spcAft>
                  <a:spcPts val="0"/>
                </a:spcAft>
                <a:buClr>
                  <a:srgbClr val="3F3F3F"/>
                </a:buClr>
                <a:buSzPts val="2200"/>
                <a:buFont typeface="Arial"/>
                <a:buNone/>
              </a:pPr>
              <a:endParaRPr sz="2200" i="0" u="none" strike="noStrike" cap="none">
                <a:solidFill>
                  <a:srgbClr val="3F3F3F"/>
                </a:solidFill>
                <a:latin typeface="Open Sans"/>
                <a:ea typeface="Open Sans"/>
                <a:cs typeface="Open Sans"/>
                <a:sym typeface="Open Sans"/>
              </a:endParaRPr>
            </a:p>
          </p:txBody>
        </p:sp>
        <p:sp>
          <p:nvSpPr>
            <p:cNvPr id="938" name="Google Shape;938;g261e5c5b6f0_0_363"/>
            <p:cNvSpPr/>
            <p:nvPr/>
          </p:nvSpPr>
          <p:spPr>
            <a:xfrm>
              <a:off x="1757116" y="1570306"/>
              <a:ext cx="4320000" cy="468900"/>
            </a:xfrm>
            <a:prstGeom prst="round2SameRect">
              <a:avLst>
                <a:gd name="adj1" fmla="val 16667"/>
                <a:gd name="adj2" fmla="val 0"/>
              </a:avLst>
            </a:prstGeom>
            <a:solidFill>
              <a:srgbClr val="4472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Arial"/>
                <a:ea typeface="Arial"/>
                <a:cs typeface="Arial"/>
                <a:sym typeface="Arial"/>
              </a:endParaRPr>
            </a:p>
          </p:txBody>
        </p:sp>
        <p:sp>
          <p:nvSpPr>
            <p:cNvPr id="939" name="Google Shape;939;g261e5c5b6f0_0_363"/>
            <p:cNvSpPr txBox="1"/>
            <p:nvPr/>
          </p:nvSpPr>
          <p:spPr>
            <a:xfrm>
              <a:off x="1640799" y="1570306"/>
              <a:ext cx="4552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a:solidFill>
                    <a:srgbClr val="FFFFFF"/>
                  </a:solidFill>
                  <a:latin typeface="Open Sans"/>
                  <a:ea typeface="Open Sans"/>
                  <a:cs typeface="Open Sans"/>
                  <a:sym typeface="Open Sans"/>
                </a:rPr>
                <a:t>Private variables</a:t>
              </a:r>
              <a:endParaRPr sz="2200" b="1" i="0" u="none" strike="noStrike" cap="none">
                <a:solidFill>
                  <a:srgbClr val="FFFFFF"/>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9A7BAF77-8B43-AA53-D410-3F982927088E}"/>
              </a:ext>
            </a:extLst>
          </p:cNvPr>
          <p:cNvSpPr/>
          <p:nvPr/>
        </p:nvSpPr>
        <p:spPr>
          <a:xfrm>
            <a:off x="5969000" y="816352"/>
            <a:ext cx="4320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g261e5c5b6f0_0_41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Closures: Use Cases</a:t>
            </a:r>
            <a:endParaRPr/>
          </a:p>
        </p:txBody>
      </p:sp>
      <p:grpSp>
        <p:nvGrpSpPr>
          <p:cNvPr id="947" name="Google Shape;947;g261e5c5b6f0_0_413"/>
          <p:cNvGrpSpPr/>
          <p:nvPr/>
        </p:nvGrpSpPr>
        <p:grpSpPr>
          <a:xfrm>
            <a:off x="2881400" y="2437874"/>
            <a:ext cx="10315695" cy="4429223"/>
            <a:chOff x="1640799" y="1570306"/>
            <a:chExt cx="10315695" cy="4429223"/>
          </a:xfrm>
        </p:grpSpPr>
        <p:sp>
          <p:nvSpPr>
            <p:cNvPr id="948" name="Google Shape;948;g261e5c5b6f0_0_413"/>
            <p:cNvSpPr/>
            <p:nvPr/>
          </p:nvSpPr>
          <p:spPr>
            <a:xfrm>
              <a:off x="1745394" y="2039229"/>
              <a:ext cx="10211100" cy="3960300"/>
            </a:xfrm>
            <a:prstGeom prst="roundRect">
              <a:avLst>
                <a:gd name="adj" fmla="val 1712"/>
              </a:avLst>
            </a:prstGeom>
            <a:noFill/>
            <a:ln w="19050" cap="flat" cmpd="sng">
              <a:solidFill>
                <a:srgbClr val="70AD47"/>
              </a:solidFill>
              <a:prstDash val="solid"/>
              <a:round/>
              <a:headEnd type="none" w="sm" len="sm"/>
              <a:tailEnd type="none" w="sm" len="sm"/>
            </a:ln>
          </p:spPr>
          <p:txBody>
            <a:bodyPr spcFirstLastPara="1" wrap="square" lIns="91425" tIns="45700" rIns="91425" bIns="45700" anchor="ctr" anchorCtr="0">
              <a:noAutofit/>
            </a:bodyPr>
            <a:lstStyle/>
            <a:p>
              <a:pPr marL="393700" marR="0" lvl="0" indent="-342900" algn="l" rtl="0">
                <a:lnSpc>
                  <a:spcPct val="114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Closures are employed in function factories to create and return functions with specific behaviors or configurations.</a:t>
              </a:r>
              <a:endParaRPr sz="2200">
                <a:solidFill>
                  <a:srgbClr val="3F3F3F"/>
                </a:solidFill>
                <a:latin typeface="Open Sans"/>
                <a:ea typeface="Open Sans"/>
                <a:cs typeface="Open Sans"/>
                <a:sym typeface="Open Sans"/>
              </a:endParaRPr>
            </a:p>
            <a:p>
              <a:pPr marL="393700" marR="0" lvl="0" indent="-203200" algn="l" rtl="0">
                <a:lnSpc>
                  <a:spcPct val="114000"/>
                </a:lnSpc>
                <a:spcBef>
                  <a:spcPts val="0"/>
                </a:spcBef>
                <a:spcAft>
                  <a:spcPts val="0"/>
                </a:spcAft>
                <a:buClr>
                  <a:srgbClr val="3F3F3F"/>
                </a:buClr>
                <a:buSzPts val="2200"/>
                <a:buFont typeface="Arial"/>
                <a:buNone/>
              </a:pPr>
              <a:endParaRPr sz="2200">
                <a:solidFill>
                  <a:srgbClr val="3F3F3F"/>
                </a:solidFill>
                <a:latin typeface="Open Sans"/>
                <a:ea typeface="Open Sans"/>
                <a:cs typeface="Open Sans"/>
                <a:sym typeface="Open Sans"/>
              </a:endParaRPr>
            </a:p>
            <a:p>
              <a:pPr marL="393700" marR="0" lvl="0" indent="-342900" algn="l" rtl="0">
                <a:lnSpc>
                  <a:spcPct val="114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This is useful for creating reusable and customizable functions.</a:t>
              </a:r>
              <a:endParaRPr sz="2200" i="0" u="none" strike="noStrike" cap="none">
                <a:solidFill>
                  <a:srgbClr val="3F3F3F"/>
                </a:solidFill>
                <a:latin typeface="Open Sans"/>
                <a:ea typeface="Open Sans"/>
                <a:cs typeface="Open Sans"/>
                <a:sym typeface="Open Sans"/>
              </a:endParaRPr>
            </a:p>
          </p:txBody>
        </p:sp>
        <p:sp>
          <p:nvSpPr>
            <p:cNvPr id="949" name="Google Shape;949;g261e5c5b6f0_0_413"/>
            <p:cNvSpPr/>
            <p:nvPr/>
          </p:nvSpPr>
          <p:spPr>
            <a:xfrm>
              <a:off x="1757116" y="1570306"/>
              <a:ext cx="4320000" cy="468900"/>
            </a:xfrm>
            <a:prstGeom prst="round2SameRect">
              <a:avLst>
                <a:gd name="adj1" fmla="val 16667"/>
                <a:gd name="adj2" fmla="val 0"/>
              </a:avLst>
            </a:prstGeom>
            <a:solidFill>
              <a:srgbClr val="70AD4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Arial"/>
                <a:ea typeface="Arial"/>
                <a:cs typeface="Arial"/>
                <a:sym typeface="Arial"/>
              </a:endParaRPr>
            </a:p>
          </p:txBody>
        </p:sp>
        <p:sp>
          <p:nvSpPr>
            <p:cNvPr id="950" name="Google Shape;950;g261e5c5b6f0_0_413"/>
            <p:cNvSpPr txBox="1"/>
            <p:nvPr/>
          </p:nvSpPr>
          <p:spPr>
            <a:xfrm>
              <a:off x="1640799" y="1570306"/>
              <a:ext cx="4552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a:solidFill>
                    <a:srgbClr val="FFFFFF"/>
                  </a:solidFill>
                  <a:latin typeface="Open Sans"/>
                  <a:ea typeface="Open Sans"/>
                  <a:cs typeface="Open Sans"/>
                  <a:sym typeface="Open Sans"/>
                </a:rPr>
                <a:t>Function factories</a:t>
              </a:r>
              <a:endParaRPr sz="2200" b="1" i="0" u="none" strike="noStrike" cap="none">
                <a:solidFill>
                  <a:srgbClr val="FFFFFF"/>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7CC1E2BA-1B83-E08C-3877-5B39EAA163EA}"/>
              </a:ext>
            </a:extLst>
          </p:cNvPr>
          <p:cNvSpPr/>
          <p:nvPr/>
        </p:nvSpPr>
        <p:spPr>
          <a:xfrm>
            <a:off x="5969000" y="816352"/>
            <a:ext cx="4320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g261e5c5b6f0_0_42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Closures: Use Cases</a:t>
            </a:r>
            <a:endParaRPr/>
          </a:p>
        </p:txBody>
      </p:sp>
      <p:grpSp>
        <p:nvGrpSpPr>
          <p:cNvPr id="958" name="Google Shape;958;g261e5c5b6f0_0_427"/>
          <p:cNvGrpSpPr/>
          <p:nvPr/>
        </p:nvGrpSpPr>
        <p:grpSpPr>
          <a:xfrm>
            <a:off x="2881400" y="2437874"/>
            <a:ext cx="10315695" cy="4429223"/>
            <a:chOff x="1640799" y="1570306"/>
            <a:chExt cx="10315695" cy="4429223"/>
          </a:xfrm>
        </p:grpSpPr>
        <p:sp>
          <p:nvSpPr>
            <p:cNvPr id="959" name="Google Shape;959;g261e5c5b6f0_0_427"/>
            <p:cNvSpPr/>
            <p:nvPr/>
          </p:nvSpPr>
          <p:spPr>
            <a:xfrm>
              <a:off x="1745394" y="2039229"/>
              <a:ext cx="10211100" cy="3960300"/>
            </a:xfrm>
            <a:prstGeom prst="roundRect">
              <a:avLst>
                <a:gd name="adj" fmla="val 1712"/>
              </a:avLst>
            </a:prstGeom>
            <a:noFill/>
            <a:ln w="1905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393700" marR="0" lvl="0" indent="-342900" algn="l" rtl="0">
                <a:lnSpc>
                  <a:spcPct val="114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Closures are frequently used in event handling to maintain context and state.</a:t>
              </a:r>
              <a:endParaRPr sz="2200">
                <a:solidFill>
                  <a:srgbClr val="3F3F3F"/>
                </a:solidFill>
                <a:latin typeface="Open Sans"/>
                <a:ea typeface="Open Sans"/>
                <a:cs typeface="Open Sans"/>
                <a:sym typeface="Open Sans"/>
              </a:endParaRPr>
            </a:p>
            <a:p>
              <a:pPr marL="393700" marR="0" lvl="0" indent="-203200" algn="l" rtl="0">
                <a:lnSpc>
                  <a:spcPct val="114000"/>
                </a:lnSpc>
                <a:spcBef>
                  <a:spcPts val="0"/>
                </a:spcBef>
                <a:spcAft>
                  <a:spcPts val="0"/>
                </a:spcAft>
                <a:buClr>
                  <a:srgbClr val="3F3F3F"/>
                </a:buClr>
                <a:buSzPts val="2200"/>
                <a:buFont typeface="Arial"/>
                <a:buNone/>
              </a:pPr>
              <a:endParaRPr sz="2200">
                <a:solidFill>
                  <a:srgbClr val="3F3F3F"/>
                </a:solidFill>
                <a:latin typeface="Open Sans"/>
                <a:ea typeface="Open Sans"/>
                <a:cs typeface="Open Sans"/>
                <a:sym typeface="Open Sans"/>
              </a:endParaRPr>
            </a:p>
            <a:p>
              <a:pPr marL="393700" marR="0" lvl="0" indent="-342900" algn="l" rtl="0">
                <a:lnSpc>
                  <a:spcPct val="114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The inner function in an event handler often has access to variables from the outer function.</a:t>
              </a:r>
              <a:endParaRPr sz="2200" i="0" u="none" strike="noStrike" cap="none">
                <a:solidFill>
                  <a:srgbClr val="3F3F3F"/>
                </a:solidFill>
                <a:latin typeface="Open Sans"/>
                <a:ea typeface="Open Sans"/>
                <a:cs typeface="Open Sans"/>
                <a:sym typeface="Open Sans"/>
              </a:endParaRPr>
            </a:p>
          </p:txBody>
        </p:sp>
        <p:sp>
          <p:nvSpPr>
            <p:cNvPr id="960" name="Google Shape;960;g261e5c5b6f0_0_427"/>
            <p:cNvSpPr/>
            <p:nvPr/>
          </p:nvSpPr>
          <p:spPr>
            <a:xfrm>
              <a:off x="1757116" y="1570306"/>
              <a:ext cx="4320000" cy="468900"/>
            </a:xfrm>
            <a:prstGeom prst="round2SameRect">
              <a:avLst>
                <a:gd name="adj1" fmla="val 16667"/>
                <a:gd name="adj2" fmla="val 0"/>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Arial"/>
                <a:ea typeface="Arial"/>
                <a:cs typeface="Arial"/>
                <a:sym typeface="Arial"/>
              </a:endParaRPr>
            </a:p>
          </p:txBody>
        </p:sp>
        <p:sp>
          <p:nvSpPr>
            <p:cNvPr id="961" name="Google Shape;961;g261e5c5b6f0_0_427"/>
            <p:cNvSpPr txBox="1"/>
            <p:nvPr/>
          </p:nvSpPr>
          <p:spPr>
            <a:xfrm>
              <a:off x="1640799" y="1570306"/>
              <a:ext cx="4552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a:solidFill>
                    <a:srgbClr val="FFFFFF"/>
                  </a:solidFill>
                  <a:latin typeface="Open Sans"/>
                  <a:ea typeface="Open Sans"/>
                  <a:cs typeface="Open Sans"/>
                  <a:sym typeface="Open Sans"/>
                </a:rPr>
                <a:t>Event handling</a:t>
              </a:r>
              <a:endParaRPr sz="2200" b="1" i="0" u="none" strike="noStrike" cap="none">
                <a:solidFill>
                  <a:srgbClr val="FFFFFF"/>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7D0C0FB3-C5DB-4D6C-5968-F6E6E8C35D02}"/>
              </a:ext>
            </a:extLst>
          </p:cNvPr>
          <p:cNvSpPr/>
          <p:nvPr/>
        </p:nvSpPr>
        <p:spPr>
          <a:xfrm>
            <a:off x="5969000" y="816352"/>
            <a:ext cx="4320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implement IIFEs, callbacks, and closures.</a:t>
            </a:r>
            <a:endParaRPr lang="en-US" dirty="0">
              <a:solidFill>
                <a:schemeClr val="tx1">
                  <a:lumMod val="75000"/>
                  <a:lumOff val="25000"/>
                </a:schemeClr>
              </a:solidFill>
              <a:sym typeface="Open Sans"/>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solidFill>
                  <a:schemeClr val="tx1">
                    <a:lumMod val="75000"/>
                    <a:lumOff val="25000"/>
                  </a:schemeClr>
                </a:solidFill>
                <a:latin typeface="Open Sans"/>
                <a:ea typeface="Open Sans"/>
                <a:cs typeface="Open Sans"/>
                <a:sym typeface="Open Sans"/>
              </a:rPr>
              <a:t>Working with IIFEs, Callbacks, and Closures</a:t>
            </a:r>
            <a:endParaRPr lang="en-US" sz="2200" b="1" i="0" u="none" strike="noStrike" cap="none" dirty="0">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1294937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Write a JS program</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latin typeface="Open Sans"/>
                <a:ea typeface="Open Sans"/>
                <a:cs typeface="Open Sans"/>
                <a:sym typeface="Open Sans"/>
              </a:rPr>
              <a:t>Execute and verify the working of IIFEs, callbacks, and closures</a:t>
            </a: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129413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g261e5c5b6f0_0_1647"/>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IIFEs and Functions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g261e5c5b6f0_0_15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IIFEs: Practical Use Cases</a:t>
            </a:r>
            <a:endParaRPr/>
          </a:p>
        </p:txBody>
      </p:sp>
      <p:sp>
        <p:nvSpPr>
          <p:cNvPr id="6" name="Brandline_LVC">
            <a:extLst>
              <a:ext uri="{FF2B5EF4-FFF2-40B4-BE49-F238E27FC236}">
                <a16:creationId xmlns:a16="http://schemas.microsoft.com/office/drawing/2014/main" id="{7C706DB1-3AEF-EEE8-4D97-2F757F8E0B0A}"/>
              </a:ext>
            </a:extLst>
          </p:cNvPr>
          <p:cNvSpPr/>
          <p:nvPr/>
        </p:nvSpPr>
        <p:spPr>
          <a:xfrm>
            <a:off x="5384800" y="816352"/>
            <a:ext cx="5486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oogle Shape;1134;p53">
            <a:extLst>
              <a:ext uri="{FF2B5EF4-FFF2-40B4-BE49-F238E27FC236}">
                <a16:creationId xmlns:a16="http://schemas.microsoft.com/office/drawing/2014/main" id="{52D3B8BD-EDF9-3E90-01AC-408CB796D8C4}"/>
              </a:ext>
            </a:extLst>
          </p:cNvPr>
          <p:cNvGrpSpPr/>
          <p:nvPr/>
        </p:nvGrpSpPr>
        <p:grpSpPr>
          <a:xfrm>
            <a:off x="1842565" y="2591788"/>
            <a:ext cx="13196509" cy="5048644"/>
            <a:chOff x="1907130" y="3180956"/>
            <a:chExt cx="13196509" cy="5048644"/>
          </a:xfrm>
        </p:grpSpPr>
        <p:grpSp>
          <p:nvGrpSpPr>
            <p:cNvPr id="33" name="Google Shape;1135;p53">
              <a:extLst>
                <a:ext uri="{FF2B5EF4-FFF2-40B4-BE49-F238E27FC236}">
                  <a16:creationId xmlns:a16="http://schemas.microsoft.com/office/drawing/2014/main" id="{02EF6375-7374-FDC5-2380-777BBA6FFA5A}"/>
                </a:ext>
              </a:extLst>
            </p:cNvPr>
            <p:cNvGrpSpPr/>
            <p:nvPr/>
          </p:nvGrpSpPr>
          <p:grpSpPr>
            <a:xfrm>
              <a:off x="1907130" y="3180956"/>
              <a:ext cx="13124319" cy="1375434"/>
              <a:chOff x="1907130" y="3180956"/>
              <a:chExt cx="13124319" cy="1375434"/>
            </a:xfrm>
          </p:grpSpPr>
          <p:sp>
            <p:nvSpPr>
              <p:cNvPr id="40" name="Google Shape;1136;p53">
                <a:extLst>
                  <a:ext uri="{FF2B5EF4-FFF2-40B4-BE49-F238E27FC236}">
                    <a16:creationId xmlns:a16="http://schemas.microsoft.com/office/drawing/2014/main" id="{0EDDBD47-8394-7EA8-6ED5-9629929414AE}"/>
                  </a:ext>
                </a:extLst>
              </p:cNvPr>
              <p:cNvSpPr/>
              <p:nvPr/>
            </p:nvSpPr>
            <p:spPr>
              <a:xfrm>
                <a:off x="3145131" y="3323924"/>
                <a:ext cx="11886318" cy="1089498"/>
              </a:xfrm>
              <a:prstGeom prst="roundRect">
                <a:avLst>
                  <a:gd name="adj" fmla="val 16667"/>
                </a:avLst>
              </a:prstGeom>
              <a:solidFill>
                <a:srgbClr val="DDEAF6"/>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IIFEs are often employed to create a private scope, preventing variables from </a:t>
                </a:r>
              </a:p>
              <a:p>
                <a:pPr marL="0" marR="0" lvl="0" indent="0" algn="ctr" rtl="0">
                  <a:lnSpc>
                    <a:spcPct val="114000"/>
                  </a:lnSpc>
                  <a:spcBef>
                    <a:spcPts val="0"/>
                  </a:spcBef>
                  <a:spcAft>
                    <a:spcPts val="0"/>
                  </a:spcAft>
                  <a:buClr>
                    <a:srgbClr val="3F3F3F"/>
                  </a:buClr>
                  <a:buSzPts val="2200"/>
                  <a:buFont typeface="Open Sans"/>
                  <a:buNone/>
                </a:pP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polluting the global scope.</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Google Shape;1137;p53">
                <a:extLst>
                  <a:ext uri="{FF2B5EF4-FFF2-40B4-BE49-F238E27FC236}">
                    <a16:creationId xmlns:a16="http://schemas.microsoft.com/office/drawing/2014/main" id="{CEE80A1C-1F58-99B7-20CD-83342DC667B4}"/>
                  </a:ext>
                </a:extLst>
              </p:cNvPr>
              <p:cNvSpPr/>
              <p:nvPr/>
            </p:nvSpPr>
            <p:spPr>
              <a:xfrm>
                <a:off x="1907130" y="3180956"/>
                <a:ext cx="1369105" cy="1375434"/>
              </a:xfrm>
              <a:prstGeom prst="roundRect">
                <a:avLst>
                  <a:gd name="adj" fmla="val 16667"/>
                </a:avLst>
              </a:prstGeom>
              <a:solidFill>
                <a:schemeClr val="accent1"/>
              </a:solidFill>
              <a:ln w="571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01</a:t>
                </a:r>
                <a:endParaRPr sz="2800" b="1" i="0" u="none" strike="noStrike" cap="none">
                  <a:solidFill>
                    <a:schemeClr val="lt1"/>
                  </a:solidFill>
                  <a:latin typeface="Open Sans"/>
                  <a:ea typeface="Open Sans"/>
                  <a:cs typeface="Open Sans"/>
                  <a:sym typeface="Open Sans"/>
                </a:endParaRPr>
              </a:p>
            </p:txBody>
          </p:sp>
        </p:grpSp>
        <p:grpSp>
          <p:nvGrpSpPr>
            <p:cNvPr id="34" name="Google Shape;1138;p53">
              <a:extLst>
                <a:ext uri="{FF2B5EF4-FFF2-40B4-BE49-F238E27FC236}">
                  <a16:creationId xmlns:a16="http://schemas.microsoft.com/office/drawing/2014/main" id="{B929D7B0-8625-B377-3E7D-3044645199D3}"/>
                </a:ext>
              </a:extLst>
            </p:cNvPr>
            <p:cNvGrpSpPr/>
            <p:nvPr/>
          </p:nvGrpSpPr>
          <p:grpSpPr>
            <a:xfrm>
              <a:off x="1907130" y="5017561"/>
              <a:ext cx="13196508" cy="1375434"/>
              <a:chOff x="1907130" y="5308336"/>
              <a:chExt cx="13196508" cy="1375434"/>
            </a:xfrm>
          </p:grpSpPr>
          <p:sp>
            <p:nvSpPr>
              <p:cNvPr id="38" name="Google Shape;1139;p53">
                <a:extLst>
                  <a:ext uri="{FF2B5EF4-FFF2-40B4-BE49-F238E27FC236}">
                    <a16:creationId xmlns:a16="http://schemas.microsoft.com/office/drawing/2014/main" id="{E9C7DF22-DB8E-A7D4-2290-719343446B08}"/>
                  </a:ext>
                </a:extLst>
              </p:cNvPr>
              <p:cNvSpPr/>
              <p:nvPr/>
            </p:nvSpPr>
            <p:spPr>
              <a:xfrm>
                <a:off x="3217320" y="5451304"/>
                <a:ext cx="11886318" cy="1089498"/>
              </a:xfrm>
              <a:prstGeom prst="roundRect">
                <a:avLst>
                  <a:gd name="adj" fmla="val 16667"/>
                </a:avLst>
              </a:prstGeom>
              <a:solidFill>
                <a:srgbClr val="DDEAF6"/>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a:solidFill>
                      <a:srgbClr val="3F3F3F"/>
                    </a:solidFill>
                    <a:latin typeface="Open Sans"/>
                    <a:ea typeface="Open Sans"/>
                    <a:cs typeface="Open Sans"/>
                    <a:sym typeface="Open Sans"/>
                  </a:rPr>
                  <a:t>They</a:t>
                </a:r>
                <a:r>
                  <a:rPr lang="en-US" sz="2200" b="0" i="0" u="none" strike="noStrike" cap="none">
                    <a:solidFill>
                      <a:srgbClr val="3F3F3F"/>
                    </a:solidFill>
                    <a:latin typeface="Open Sans"/>
                    <a:ea typeface="Open Sans"/>
                    <a:cs typeface="Open Sans"/>
                    <a:sym typeface="Open Sans"/>
                  </a:rPr>
                  <a:t> are fundamental to the </a:t>
                </a:r>
                <a:r>
                  <a:rPr lang="en-US" sz="2200">
                    <a:solidFill>
                      <a:srgbClr val="3F3F3F"/>
                    </a:solidFill>
                    <a:latin typeface="Open Sans"/>
                    <a:ea typeface="Open Sans"/>
                    <a:cs typeface="Open Sans"/>
                    <a:sym typeface="Open Sans"/>
                  </a:rPr>
                  <a:t>mo</a:t>
                </a:r>
                <a:r>
                  <a:rPr lang="en-US" sz="2200" b="0" i="0" u="none" strike="noStrike" cap="none">
                    <a:solidFill>
                      <a:srgbClr val="3F3F3F"/>
                    </a:solidFill>
                    <a:latin typeface="Open Sans"/>
                    <a:ea typeface="Open Sans"/>
                    <a:cs typeface="Open Sans"/>
                    <a:sym typeface="Open Sans"/>
                  </a:rPr>
                  <a:t>dule </a:t>
                </a:r>
                <a:r>
                  <a:rPr lang="en-US" sz="2200">
                    <a:solidFill>
                      <a:srgbClr val="3F3F3F"/>
                    </a:solidFill>
                    <a:latin typeface="Open Sans"/>
                    <a:ea typeface="Open Sans"/>
                    <a:cs typeface="Open Sans"/>
                    <a:sym typeface="Open Sans"/>
                  </a:rPr>
                  <a:t>p</a:t>
                </a:r>
                <a:r>
                  <a:rPr lang="en-US" sz="2200" b="0" i="0" u="none" strike="noStrike" cap="none">
                    <a:solidFill>
                      <a:srgbClr val="3F3F3F"/>
                    </a:solidFill>
                    <a:latin typeface="Open Sans"/>
                    <a:ea typeface="Open Sans"/>
                    <a:cs typeface="Open Sans"/>
                    <a:sym typeface="Open Sans"/>
                  </a:rPr>
                  <a:t>attern, which allows developers to create </a:t>
                </a:r>
              </a:p>
              <a:p>
                <a:pPr marL="0" marR="0" lvl="0" indent="0" algn="ctr" rtl="0">
                  <a:lnSpc>
                    <a:spcPct val="114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modular and reusable code.</a:t>
                </a:r>
                <a:endParaRPr sz="2200" b="0" i="0" u="none" strike="noStrike" cap="none">
                  <a:solidFill>
                    <a:srgbClr val="3F3F3F"/>
                  </a:solidFill>
                  <a:latin typeface="Open Sans"/>
                  <a:ea typeface="Open Sans"/>
                  <a:cs typeface="Open Sans"/>
                  <a:sym typeface="Open Sans"/>
                </a:endParaRPr>
              </a:p>
            </p:txBody>
          </p:sp>
          <p:sp>
            <p:nvSpPr>
              <p:cNvPr id="39" name="Google Shape;1140;p53">
                <a:extLst>
                  <a:ext uri="{FF2B5EF4-FFF2-40B4-BE49-F238E27FC236}">
                    <a16:creationId xmlns:a16="http://schemas.microsoft.com/office/drawing/2014/main" id="{5D82997A-565E-7FF9-B5F2-B768A853EADE}"/>
                  </a:ext>
                </a:extLst>
              </p:cNvPr>
              <p:cNvSpPr/>
              <p:nvPr/>
            </p:nvSpPr>
            <p:spPr>
              <a:xfrm>
                <a:off x="1907130" y="5308336"/>
                <a:ext cx="1369105" cy="1375434"/>
              </a:xfrm>
              <a:prstGeom prst="roundRect">
                <a:avLst>
                  <a:gd name="adj" fmla="val 16667"/>
                </a:avLst>
              </a:prstGeom>
              <a:solidFill>
                <a:schemeClr val="accent1"/>
              </a:solidFill>
              <a:ln w="571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02</a:t>
                </a:r>
                <a:endParaRPr sz="2800" b="1" i="0" u="none" strike="noStrike" cap="none">
                  <a:solidFill>
                    <a:schemeClr val="lt1"/>
                  </a:solidFill>
                  <a:latin typeface="Open Sans"/>
                  <a:ea typeface="Open Sans"/>
                  <a:cs typeface="Open Sans"/>
                  <a:sym typeface="Open Sans"/>
                </a:endParaRPr>
              </a:p>
            </p:txBody>
          </p:sp>
        </p:grpSp>
        <p:grpSp>
          <p:nvGrpSpPr>
            <p:cNvPr id="35" name="Google Shape;1141;p53">
              <a:extLst>
                <a:ext uri="{FF2B5EF4-FFF2-40B4-BE49-F238E27FC236}">
                  <a16:creationId xmlns:a16="http://schemas.microsoft.com/office/drawing/2014/main" id="{8D7E2011-1CB5-7BDF-3C76-A82A7E3293D0}"/>
                </a:ext>
              </a:extLst>
            </p:cNvPr>
            <p:cNvGrpSpPr/>
            <p:nvPr/>
          </p:nvGrpSpPr>
          <p:grpSpPr>
            <a:xfrm>
              <a:off x="1907130" y="6854166"/>
              <a:ext cx="13196509" cy="1375434"/>
              <a:chOff x="1907130" y="6854166"/>
              <a:chExt cx="13196509" cy="1375434"/>
            </a:xfrm>
          </p:grpSpPr>
          <p:sp>
            <p:nvSpPr>
              <p:cNvPr id="36" name="Google Shape;1142;p53">
                <a:extLst>
                  <a:ext uri="{FF2B5EF4-FFF2-40B4-BE49-F238E27FC236}">
                    <a16:creationId xmlns:a16="http://schemas.microsoft.com/office/drawing/2014/main" id="{56B1A145-888E-8F54-D077-BE3DC013A5F4}"/>
                  </a:ext>
                </a:extLst>
              </p:cNvPr>
              <p:cNvSpPr/>
              <p:nvPr/>
            </p:nvSpPr>
            <p:spPr>
              <a:xfrm>
                <a:off x="3217321" y="6997134"/>
                <a:ext cx="11886318" cy="1089498"/>
              </a:xfrm>
              <a:prstGeom prst="roundRect">
                <a:avLst>
                  <a:gd name="adj" fmla="val 16667"/>
                </a:avLst>
              </a:prstGeom>
              <a:solidFill>
                <a:srgbClr val="DDEAF6"/>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IIFEs are useful for creating closures</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to </a:t>
                </a: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ensure data privacy by restricting access to certain variables from outside the function.</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Google Shape;1143;p53">
                <a:extLst>
                  <a:ext uri="{FF2B5EF4-FFF2-40B4-BE49-F238E27FC236}">
                    <a16:creationId xmlns:a16="http://schemas.microsoft.com/office/drawing/2014/main" id="{FB53B39D-722E-604F-34D2-84F03193F675}"/>
                  </a:ext>
                </a:extLst>
              </p:cNvPr>
              <p:cNvSpPr/>
              <p:nvPr/>
            </p:nvSpPr>
            <p:spPr>
              <a:xfrm>
                <a:off x="1907130" y="6854166"/>
                <a:ext cx="1369105" cy="1375434"/>
              </a:xfrm>
              <a:prstGeom prst="roundRect">
                <a:avLst>
                  <a:gd name="adj" fmla="val 16667"/>
                </a:avLst>
              </a:prstGeom>
              <a:solidFill>
                <a:schemeClr val="accent1"/>
              </a:solidFill>
              <a:ln w="571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0</a:t>
                </a:r>
                <a:r>
                  <a:rPr lang="en-US" sz="2800" b="1">
                    <a:solidFill>
                      <a:schemeClr val="lt1"/>
                    </a:solidFill>
                    <a:latin typeface="Open Sans"/>
                    <a:ea typeface="Open Sans"/>
                    <a:cs typeface="Open Sans"/>
                    <a:sym typeface="Open Sans"/>
                  </a:rPr>
                  <a:t>3</a:t>
                </a:r>
                <a:endParaRPr sz="2800" b="1" i="0" u="none" strike="noStrike" cap="none">
                  <a:solidFill>
                    <a:schemeClr val="lt1"/>
                  </a:solidFill>
                  <a:latin typeface="Open Sans"/>
                  <a:ea typeface="Open Sans"/>
                  <a:cs typeface="Open Sans"/>
                  <a:sym typeface="Open Sans"/>
                </a:endParaRPr>
              </a:p>
            </p:txBody>
          </p:sp>
        </p:grpSp>
      </p:grpSp>
    </p:spTree>
    <p:extLst>
      <p:ext uri="{BB962C8B-B14F-4D97-AF65-F5344CB8AC3E}">
        <p14:creationId xmlns:p14="http://schemas.microsoft.com/office/powerpoint/2010/main" val="345257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g261e5c5b6f0_0_15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IIFEs: Practical Use Cases</a:t>
            </a:r>
            <a:endParaRPr/>
          </a:p>
        </p:txBody>
      </p:sp>
      <p:sp>
        <p:nvSpPr>
          <p:cNvPr id="6" name="Brandline_LVC">
            <a:extLst>
              <a:ext uri="{FF2B5EF4-FFF2-40B4-BE49-F238E27FC236}">
                <a16:creationId xmlns:a16="http://schemas.microsoft.com/office/drawing/2014/main" id="{7C706DB1-3AEF-EEE8-4D97-2F757F8E0B0A}"/>
              </a:ext>
            </a:extLst>
          </p:cNvPr>
          <p:cNvSpPr/>
          <p:nvPr/>
        </p:nvSpPr>
        <p:spPr>
          <a:xfrm>
            <a:off x="5384800" y="816352"/>
            <a:ext cx="5486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oogle Shape;1134;p53">
            <a:extLst>
              <a:ext uri="{FF2B5EF4-FFF2-40B4-BE49-F238E27FC236}">
                <a16:creationId xmlns:a16="http://schemas.microsoft.com/office/drawing/2014/main" id="{52D3B8BD-EDF9-3E90-01AC-408CB796D8C4}"/>
              </a:ext>
            </a:extLst>
          </p:cNvPr>
          <p:cNvGrpSpPr/>
          <p:nvPr/>
        </p:nvGrpSpPr>
        <p:grpSpPr>
          <a:xfrm>
            <a:off x="1842565" y="2591788"/>
            <a:ext cx="13196509" cy="5048644"/>
            <a:chOff x="1907130" y="3180956"/>
            <a:chExt cx="13196509" cy="5048644"/>
          </a:xfrm>
        </p:grpSpPr>
        <p:grpSp>
          <p:nvGrpSpPr>
            <p:cNvPr id="33" name="Google Shape;1135;p53">
              <a:extLst>
                <a:ext uri="{FF2B5EF4-FFF2-40B4-BE49-F238E27FC236}">
                  <a16:creationId xmlns:a16="http://schemas.microsoft.com/office/drawing/2014/main" id="{02EF6375-7374-FDC5-2380-777BBA6FFA5A}"/>
                </a:ext>
              </a:extLst>
            </p:cNvPr>
            <p:cNvGrpSpPr/>
            <p:nvPr/>
          </p:nvGrpSpPr>
          <p:grpSpPr>
            <a:xfrm>
              <a:off x="1907130" y="3180956"/>
              <a:ext cx="13124319" cy="1375434"/>
              <a:chOff x="1907130" y="3180956"/>
              <a:chExt cx="13124319" cy="1375434"/>
            </a:xfrm>
          </p:grpSpPr>
          <p:sp>
            <p:nvSpPr>
              <p:cNvPr id="40" name="Google Shape;1136;p53">
                <a:extLst>
                  <a:ext uri="{FF2B5EF4-FFF2-40B4-BE49-F238E27FC236}">
                    <a16:creationId xmlns:a16="http://schemas.microsoft.com/office/drawing/2014/main" id="{0EDDBD47-8394-7EA8-6ED5-9629929414AE}"/>
                  </a:ext>
                </a:extLst>
              </p:cNvPr>
              <p:cNvSpPr/>
              <p:nvPr/>
            </p:nvSpPr>
            <p:spPr>
              <a:xfrm>
                <a:off x="3145131" y="3323924"/>
                <a:ext cx="11886318" cy="1089498"/>
              </a:xfrm>
              <a:prstGeom prst="roundRect">
                <a:avLst>
                  <a:gd name="adj" fmla="val 16667"/>
                </a:avLst>
              </a:prstGeom>
              <a:solidFill>
                <a:srgbClr val="DDEAF6"/>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IIFEs help prevent variable hoisting issues by immediately executing the function </a:t>
                </a:r>
              </a:p>
              <a:p>
                <a:pPr marL="0" marR="0" lvl="0" indent="0" algn="ctr" rtl="0">
                  <a:lnSpc>
                    <a:spcPct val="114000"/>
                  </a:lnSpc>
                  <a:spcBef>
                    <a:spcPts val="0"/>
                  </a:spcBef>
                  <a:spcAft>
                    <a:spcPts val="0"/>
                  </a:spcAft>
                  <a:buClr>
                    <a:srgbClr val="3F3F3F"/>
                  </a:buClr>
                  <a:buSzPts val="2200"/>
                  <a:buFont typeface="Open Sans"/>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and establishing a local scope for variables.</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Google Shape;1137;p53">
                <a:extLst>
                  <a:ext uri="{FF2B5EF4-FFF2-40B4-BE49-F238E27FC236}">
                    <a16:creationId xmlns:a16="http://schemas.microsoft.com/office/drawing/2014/main" id="{CEE80A1C-1F58-99B7-20CD-83342DC667B4}"/>
                  </a:ext>
                </a:extLst>
              </p:cNvPr>
              <p:cNvSpPr/>
              <p:nvPr/>
            </p:nvSpPr>
            <p:spPr>
              <a:xfrm>
                <a:off x="1907130" y="3180956"/>
                <a:ext cx="1369105" cy="1375434"/>
              </a:xfrm>
              <a:prstGeom prst="roundRect">
                <a:avLst>
                  <a:gd name="adj" fmla="val 16667"/>
                </a:avLst>
              </a:prstGeom>
              <a:solidFill>
                <a:schemeClr val="accent1"/>
              </a:solidFill>
              <a:ln w="571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04</a:t>
                </a:r>
                <a:endParaRPr sz="2800" b="1" i="0" u="none" strike="noStrike" cap="none">
                  <a:solidFill>
                    <a:schemeClr val="lt1"/>
                  </a:solidFill>
                  <a:latin typeface="Open Sans"/>
                  <a:ea typeface="Open Sans"/>
                  <a:cs typeface="Open Sans"/>
                  <a:sym typeface="Open Sans"/>
                </a:endParaRPr>
              </a:p>
            </p:txBody>
          </p:sp>
        </p:grpSp>
        <p:grpSp>
          <p:nvGrpSpPr>
            <p:cNvPr id="34" name="Google Shape;1138;p53">
              <a:extLst>
                <a:ext uri="{FF2B5EF4-FFF2-40B4-BE49-F238E27FC236}">
                  <a16:creationId xmlns:a16="http://schemas.microsoft.com/office/drawing/2014/main" id="{B929D7B0-8625-B377-3E7D-3044645199D3}"/>
                </a:ext>
              </a:extLst>
            </p:cNvPr>
            <p:cNvGrpSpPr/>
            <p:nvPr/>
          </p:nvGrpSpPr>
          <p:grpSpPr>
            <a:xfrm>
              <a:off x="1907130" y="5017561"/>
              <a:ext cx="13196508" cy="1375434"/>
              <a:chOff x="1907130" y="5308336"/>
              <a:chExt cx="13196508" cy="1375434"/>
            </a:xfrm>
          </p:grpSpPr>
          <p:sp>
            <p:nvSpPr>
              <p:cNvPr id="38" name="Google Shape;1139;p53">
                <a:extLst>
                  <a:ext uri="{FF2B5EF4-FFF2-40B4-BE49-F238E27FC236}">
                    <a16:creationId xmlns:a16="http://schemas.microsoft.com/office/drawing/2014/main" id="{E9C7DF22-DB8E-A7D4-2290-719343446B08}"/>
                  </a:ext>
                </a:extLst>
              </p:cNvPr>
              <p:cNvSpPr/>
              <p:nvPr/>
            </p:nvSpPr>
            <p:spPr>
              <a:xfrm>
                <a:off x="3217320" y="5451304"/>
                <a:ext cx="11886318" cy="1089498"/>
              </a:xfrm>
              <a:prstGeom prst="roundRect">
                <a:avLst>
                  <a:gd name="adj" fmla="val 16667"/>
                </a:avLst>
              </a:prstGeom>
              <a:solidFill>
                <a:srgbClr val="DDEAF6"/>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IIFEs can be utilized for dependency injection, where dependencies are passed as arguments, allowing for flexibility and modularity.</a:t>
                </a:r>
                <a:endParaRPr sz="2200" b="0" i="0" u="none" strike="noStrike" cap="none">
                  <a:solidFill>
                    <a:srgbClr val="3F3F3F"/>
                  </a:solidFill>
                  <a:latin typeface="Open Sans"/>
                  <a:ea typeface="Open Sans"/>
                  <a:cs typeface="Open Sans"/>
                  <a:sym typeface="Open Sans"/>
                </a:endParaRPr>
              </a:p>
            </p:txBody>
          </p:sp>
          <p:sp>
            <p:nvSpPr>
              <p:cNvPr id="39" name="Google Shape;1140;p53">
                <a:extLst>
                  <a:ext uri="{FF2B5EF4-FFF2-40B4-BE49-F238E27FC236}">
                    <a16:creationId xmlns:a16="http://schemas.microsoft.com/office/drawing/2014/main" id="{5D82997A-565E-7FF9-B5F2-B768A853EADE}"/>
                  </a:ext>
                </a:extLst>
              </p:cNvPr>
              <p:cNvSpPr/>
              <p:nvPr/>
            </p:nvSpPr>
            <p:spPr>
              <a:xfrm>
                <a:off x="1907130" y="5308336"/>
                <a:ext cx="1369105" cy="1375434"/>
              </a:xfrm>
              <a:prstGeom prst="roundRect">
                <a:avLst>
                  <a:gd name="adj" fmla="val 16667"/>
                </a:avLst>
              </a:prstGeom>
              <a:solidFill>
                <a:schemeClr val="accent1"/>
              </a:solidFill>
              <a:ln w="571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05</a:t>
                </a:r>
                <a:endParaRPr sz="2800" b="1" i="0" u="none" strike="noStrike" cap="none">
                  <a:solidFill>
                    <a:schemeClr val="lt1"/>
                  </a:solidFill>
                  <a:latin typeface="Open Sans"/>
                  <a:ea typeface="Open Sans"/>
                  <a:cs typeface="Open Sans"/>
                  <a:sym typeface="Open Sans"/>
                </a:endParaRPr>
              </a:p>
            </p:txBody>
          </p:sp>
        </p:grpSp>
        <p:grpSp>
          <p:nvGrpSpPr>
            <p:cNvPr id="35" name="Google Shape;1141;p53">
              <a:extLst>
                <a:ext uri="{FF2B5EF4-FFF2-40B4-BE49-F238E27FC236}">
                  <a16:creationId xmlns:a16="http://schemas.microsoft.com/office/drawing/2014/main" id="{8D7E2011-1CB5-7BDF-3C76-A82A7E3293D0}"/>
                </a:ext>
              </a:extLst>
            </p:cNvPr>
            <p:cNvGrpSpPr/>
            <p:nvPr/>
          </p:nvGrpSpPr>
          <p:grpSpPr>
            <a:xfrm>
              <a:off x="1907130" y="6854166"/>
              <a:ext cx="13196509" cy="1375434"/>
              <a:chOff x="1907130" y="6854166"/>
              <a:chExt cx="13196509" cy="1375434"/>
            </a:xfrm>
          </p:grpSpPr>
          <p:sp>
            <p:nvSpPr>
              <p:cNvPr id="36" name="Google Shape;1142;p53">
                <a:extLst>
                  <a:ext uri="{FF2B5EF4-FFF2-40B4-BE49-F238E27FC236}">
                    <a16:creationId xmlns:a16="http://schemas.microsoft.com/office/drawing/2014/main" id="{56B1A145-888E-8F54-D077-BE3DC013A5F4}"/>
                  </a:ext>
                </a:extLst>
              </p:cNvPr>
              <p:cNvSpPr/>
              <p:nvPr/>
            </p:nvSpPr>
            <p:spPr>
              <a:xfrm>
                <a:off x="3217321" y="6997134"/>
                <a:ext cx="11886318" cy="1089498"/>
              </a:xfrm>
              <a:prstGeom prst="roundRect">
                <a:avLst>
                  <a:gd name="adj" fmla="val 16667"/>
                </a:avLst>
              </a:prstGeom>
              <a:solidFill>
                <a:srgbClr val="DDEAF6"/>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IIFEs are used to deal with browser compatibility issues, ensuring that variables and functions do not conflict with existing code.</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Google Shape;1143;p53">
                <a:extLst>
                  <a:ext uri="{FF2B5EF4-FFF2-40B4-BE49-F238E27FC236}">
                    <a16:creationId xmlns:a16="http://schemas.microsoft.com/office/drawing/2014/main" id="{FB53B39D-722E-604F-34D2-84F03193F675}"/>
                  </a:ext>
                </a:extLst>
              </p:cNvPr>
              <p:cNvSpPr/>
              <p:nvPr/>
            </p:nvSpPr>
            <p:spPr>
              <a:xfrm>
                <a:off x="1907130" y="6854166"/>
                <a:ext cx="1369105" cy="1375434"/>
              </a:xfrm>
              <a:prstGeom prst="roundRect">
                <a:avLst>
                  <a:gd name="adj" fmla="val 16667"/>
                </a:avLst>
              </a:prstGeom>
              <a:solidFill>
                <a:schemeClr val="accent1"/>
              </a:solidFill>
              <a:ln w="5715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06</a:t>
                </a:r>
                <a:endParaRPr sz="2800" b="1" i="0" u="none" strike="noStrike" cap="none">
                  <a:solidFill>
                    <a:schemeClr val="lt1"/>
                  </a:solidFill>
                  <a:latin typeface="Open Sans"/>
                  <a:ea typeface="Open Sans"/>
                  <a:cs typeface="Open Sans"/>
                  <a:sym typeface="Open Sans"/>
                </a:endParaRPr>
              </a:p>
            </p:txBody>
          </p:sp>
        </p:grpSp>
      </p:grpSp>
    </p:spTree>
    <p:extLst>
      <p:ext uri="{BB962C8B-B14F-4D97-AF65-F5344CB8AC3E}">
        <p14:creationId xmlns:p14="http://schemas.microsoft.com/office/powerpoint/2010/main" val="2118133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g261e5c5b6f0_0_15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Functions: Overview</a:t>
            </a:r>
            <a:endParaRPr/>
          </a:p>
        </p:txBody>
      </p:sp>
      <p:sp>
        <p:nvSpPr>
          <p:cNvPr id="2" name="Google Shape;705;p5">
            <a:extLst>
              <a:ext uri="{FF2B5EF4-FFF2-40B4-BE49-F238E27FC236}">
                <a16:creationId xmlns:a16="http://schemas.microsoft.com/office/drawing/2014/main" id="{761D82E7-EBC2-4019-2E7F-5492012E67E6}"/>
              </a:ext>
            </a:extLst>
          </p:cNvPr>
          <p:cNvSpPr/>
          <p:nvPr/>
        </p:nvSpPr>
        <p:spPr>
          <a:xfrm>
            <a:off x="1571338" y="1417975"/>
            <a:ext cx="13113300" cy="1128000"/>
          </a:xfrm>
          <a:prstGeom prst="roundRect">
            <a:avLst>
              <a:gd name="adj" fmla="val 16667"/>
            </a:avLst>
          </a:prstGeom>
          <a:solidFill>
            <a:srgbClr val="FFFFFF"/>
          </a:solidFill>
          <a:ln w="25400" cap="flat" cmpd="sng">
            <a:solidFill>
              <a:srgbClr val="008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Functions are </a:t>
            </a: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essential tools for implementing advanced programming concepts, supporting functional programming, and enhancing code expressiveness.</a:t>
            </a:r>
            <a:endParaRPr lang="en-US"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 name="Brandline_LVC">
            <a:extLst>
              <a:ext uri="{FF2B5EF4-FFF2-40B4-BE49-F238E27FC236}">
                <a16:creationId xmlns:a16="http://schemas.microsoft.com/office/drawing/2014/main" id="{EEB661EF-AA9F-24C8-D77D-8152A95CE27B}"/>
              </a:ext>
            </a:extLst>
          </p:cNvPr>
          <p:cNvSpPr/>
          <p:nvPr/>
        </p:nvSpPr>
        <p:spPr>
          <a:xfrm>
            <a:off x="5880100" y="816352"/>
            <a:ext cx="451254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A yellow background with black text&#10;&#10;Description automatically generated">
            <a:extLst>
              <a:ext uri="{FF2B5EF4-FFF2-40B4-BE49-F238E27FC236}">
                <a16:creationId xmlns:a16="http://schemas.microsoft.com/office/drawing/2014/main" id="{C299EFD9-3A02-65F6-2A55-F56D27E7EB24}"/>
              </a:ext>
            </a:extLst>
          </p:cNvPr>
          <p:cNvPicPr>
            <a:picLocks noChangeAspect="1"/>
          </p:cNvPicPr>
          <p:nvPr/>
        </p:nvPicPr>
        <p:blipFill>
          <a:blip r:embed="rId3"/>
          <a:stretch>
            <a:fillRect/>
          </a:stretch>
        </p:blipFill>
        <p:spPr>
          <a:xfrm>
            <a:off x="5789885" y="3693916"/>
            <a:ext cx="4676110" cy="2904110"/>
          </a:xfrm>
          <a:prstGeom prst="roundRect">
            <a:avLst/>
          </a:prstGeom>
        </p:spPr>
      </p:pic>
    </p:spTree>
    <p:extLst>
      <p:ext uri="{BB962C8B-B14F-4D97-AF65-F5344CB8AC3E}">
        <p14:creationId xmlns:p14="http://schemas.microsoft.com/office/powerpoint/2010/main" val="2606008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g261e5c5b6f0_0_15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Aspects of Functions</a:t>
            </a:r>
            <a:endParaRPr/>
          </a:p>
        </p:txBody>
      </p:sp>
      <p:grpSp>
        <p:nvGrpSpPr>
          <p:cNvPr id="3" name="Google Shape;2278;p110">
            <a:extLst>
              <a:ext uri="{FF2B5EF4-FFF2-40B4-BE49-F238E27FC236}">
                <a16:creationId xmlns:a16="http://schemas.microsoft.com/office/drawing/2014/main" id="{AB35005D-67EE-CB35-D2C0-E68A9DFD414C}"/>
              </a:ext>
            </a:extLst>
          </p:cNvPr>
          <p:cNvGrpSpPr/>
          <p:nvPr/>
        </p:nvGrpSpPr>
        <p:grpSpPr>
          <a:xfrm>
            <a:off x="1835439" y="2116127"/>
            <a:ext cx="12623639" cy="5651139"/>
            <a:chOff x="1447837" y="1154517"/>
            <a:chExt cx="13169942" cy="6533245"/>
          </a:xfrm>
        </p:grpSpPr>
        <p:sp>
          <p:nvSpPr>
            <p:cNvPr id="4" name="Google Shape;2279;p110">
              <a:extLst>
                <a:ext uri="{FF2B5EF4-FFF2-40B4-BE49-F238E27FC236}">
                  <a16:creationId xmlns:a16="http://schemas.microsoft.com/office/drawing/2014/main" id="{8B742C08-4436-C201-77BB-FD348C041297}"/>
                </a:ext>
              </a:extLst>
            </p:cNvPr>
            <p:cNvSpPr/>
            <p:nvPr/>
          </p:nvSpPr>
          <p:spPr>
            <a:xfrm>
              <a:off x="9000602" y="5527762"/>
              <a:ext cx="5560541" cy="2160000"/>
            </a:xfrm>
            <a:prstGeom prst="roundRect">
              <a:avLst>
                <a:gd name="adj" fmla="val 8667"/>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5" name="Google Shape;2280;p110">
              <a:extLst>
                <a:ext uri="{FF2B5EF4-FFF2-40B4-BE49-F238E27FC236}">
                  <a16:creationId xmlns:a16="http://schemas.microsoft.com/office/drawing/2014/main" id="{DF6B3027-BC95-709B-A894-9E62047ABADD}"/>
                </a:ext>
              </a:extLst>
            </p:cNvPr>
            <p:cNvSpPr txBox="1"/>
            <p:nvPr/>
          </p:nvSpPr>
          <p:spPr>
            <a:xfrm>
              <a:off x="9173104" y="6059618"/>
              <a:ext cx="5146426" cy="1445244"/>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a:t>
              </a: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llow a function to accept an indefinite number of arguments as an array</a:t>
              </a:r>
              <a:endParaRPr sz="2200" b="1"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 name="Google Shape;2281;p110">
              <a:extLst>
                <a:ext uri="{FF2B5EF4-FFF2-40B4-BE49-F238E27FC236}">
                  <a16:creationId xmlns:a16="http://schemas.microsoft.com/office/drawing/2014/main" id="{9D8DB27A-A377-FFF4-FCB8-F393A2D6F633}"/>
                </a:ext>
              </a:extLst>
            </p:cNvPr>
            <p:cNvSpPr/>
            <p:nvPr/>
          </p:nvSpPr>
          <p:spPr>
            <a:xfrm>
              <a:off x="1447837" y="5527762"/>
              <a:ext cx="5560541" cy="2160000"/>
            </a:xfrm>
            <a:prstGeom prst="roundRect">
              <a:avLst>
                <a:gd name="adj" fmla="val 8667"/>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9" name="Google Shape;2282;p110">
              <a:extLst>
                <a:ext uri="{FF2B5EF4-FFF2-40B4-BE49-F238E27FC236}">
                  <a16:creationId xmlns:a16="http://schemas.microsoft.com/office/drawing/2014/main" id="{E45385D9-C1F3-E55A-0E06-C168CC4C17F3}"/>
                </a:ext>
              </a:extLst>
            </p:cNvPr>
            <p:cNvSpPr txBox="1"/>
            <p:nvPr/>
          </p:nvSpPr>
          <p:spPr>
            <a:xfrm>
              <a:off x="1898413" y="6116187"/>
              <a:ext cx="4477445" cy="99906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a:t>
              </a: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low users to provide default values for function parameters</a:t>
              </a:r>
              <a:endParaRPr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0" name="Google Shape;2283;p110">
              <a:extLst>
                <a:ext uri="{FF2B5EF4-FFF2-40B4-BE49-F238E27FC236}">
                  <a16:creationId xmlns:a16="http://schemas.microsoft.com/office/drawing/2014/main" id="{B86065C2-C4DD-4C8F-F287-54C37F5B10C1}"/>
                </a:ext>
              </a:extLst>
            </p:cNvPr>
            <p:cNvSpPr/>
            <p:nvPr/>
          </p:nvSpPr>
          <p:spPr>
            <a:xfrm>
              <a:off x="9000602" y="1986053"/>
              <a:ext cx="5560541" cy="2160000"/>
            </a:xfrm>
            <a:prstGeom prst="roundRect">
              <a:avLst>
                <a:gd name="adj" fmla="val 8667"/>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11" name="Google Shape;2284;p110">
              <a:extLst>
                <a:ext uri="{FF2B5EF4-FFF2-40B4-BE49-F238E27FC236}">
                  <a16:creationId xmlns:a16="http://schemas.microsoft.com/office/drawing/2014/main" id="{B1CCC47C-0927-9A04-70E2-C45807113A35}"/>
                </a:ext>
              </a:extLst>
            </p:cNvPr>
            <p:cNvSpPr txBox="1"/>
            <p:nvPr/>
          </p:nvSpPr>
          <p:spPr>
            <a:xfrm>
              <a:off x="9094761" y="2492236"/>
              <a:ext cx="5523018" cy="1006919"/>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a:t>
              </a:r>
              <a:r>
                <a:rPr lang="en-IN"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nable functional programming paradigms</a:t>
              </a:r>
              <a:endParaRPr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 name="Google Shape;2285;p110">
              <a:extLst>
                <a:ext uri="{FF2B5EF4-FFF2-40B4-BE49-F238E27FC236}">
                  <a16:creationId xmlns:a16="http://schemas.microsoft.com/office/drawing/2014/main" id="{3D4E6CD3-5791-7672-8C3D-4A1E49F33E5C}"/>
                </a:ext>
              </a:extLst>
            </p:cNvPr>
            <p:cNvSpPr/>
            <p:nvPr/>
          </p:nvSpPr>
          <p:spPr>
            <a:xfrm>
              <a:off x="1447837" y="1986054"/>
              <a:ext cx="5560541" cy="2160000"/>
            </a:xfrm>
            <a:prstGeom prst="roundRect">
              <a:avLst>
                <a:gd name="adj" fmla="val 8667"/>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nvGrpSpPr>
            <p:cNvPr id="13" name="Google Shape;2286;p110">
              <a:extLst>
                <a:ext uri="{FF2B5EF4-FFF2-40B4-BE49-F238E27FC236}">
                  <a16:creationId xmlns:a16="http://schemas.microsoft.com/office/drawing/2014/main" id="{E62D16E7-6E16-5F78-B158-52843D32917D}"/>
                </a:ext>
              </a:extLst>
            </p:cNvPr>
            <p:cNvGrpSpPr/>
            <p:nvPr/>
          </p:nvGrpSpPr>
          <p:grpSpPr>
            <a:xfrm>
              <a:off x="1964253" y="1154517"/>
              <a:ext cx="4427542" cy="1136822"/>
              <a:chOff x="991547" y="2567081"/>
              <a:chExt cx="4427542" cy="1136822"/>
            </a:xfrm>
          </p:grpSpPr>
          <p:grpSp>
            <p:nvGrpSpPr>
              <p:cNvPr id="30" name="Google Shape;2287;p110">
                <a:extLst>
                  <a:ext uri="{FF2B5EF4-FFF2-40B4-BE49-F238E27FC236}">
                    <a16:creationId xmlns:a16="http://schemas.microsoft.com/office/drawing/2014/main" id="{221E2365-5546-0FC3-F1A4-20EF7E369669}"/>
                  </a:ext>
                </a:extLst>
              </p:cNvPr>
              <p:cNvGrpSpPr/>
              <p:nvPr/>
            </p:nvGrpSpPr>
            <p:grpSpPr>
              <a:xfrm>
                <a:off x="991547" y="2567081"/>
                <a:ext cx="4427542" cy="1136822"/>
                <a:chOff x="1591293" y="2718487"/>
                <a:chExt cx="4427542" cy="1136822"/>
              </a:xfrm>
            </p:grpSpPr>
            <p:sp>
              <p:nvSpPr>
                <p:cNvPr id="32" name="Google Shape;2288;p110">
                  <a:extLst>
                    <a:ext uri="{FF2B5EF4-FFF2-40B4-BE49-F238E27FC236}">
                      <a16:creationId xmlns:a16="http://schemas.microsoft.com/office/drawing/2014/main" id="{AB117C08-5C51-FA7D-354C-6AB99D2A3ADF}"/>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33" name="Google Shape;2289;p110">
                  <a:extLst>
                    <a:ext uri="{FF2B5EF4-FFF2-40B4-BE49-F238E27FC236}">
                      <a16:creationId xmlns:a16="http://schemas.microsoft.com/office/drawing/2014/main" id="{75BEC9A5-5221-F4CE-CBC0-54034F182314}"/>
                    </a:ext>
                  </a:extLst>
                </p:cNvPr>
                <p:cNvSpPr/>
                <p:nvPr/>
              </p:nvSpPr>
              <p:spPr>
                <a:xfrm>
                  <a:off x="1782137" y="2718487"/>
                  <a:ext cx="4131774" cy="1136822"/>
                </a:xfrm>
                <a:prstGeom prst="round2SameRect">
                  <a:avLst>
                    <a:gd name="adj1" fmla="val 16993"/>
                    <a:gd name="adj2" fmla="val 0"/>
                  </a:avLst>
                </a:prstGeom>
                <a:solidFill>
                  <a:srgbClr val="FF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sp>
            <p:nvSpPr>
              <p:cNvPr id="31" name="Google Shape;2290;p110">
                <a:extLst>
                  <a:ext uri="{FF2B5EF4-FFF2-40B4-BE49-F238E27FC236}">
                    <a16:creationId xmlns:a16="http://schemas.microsoft.com/office/drawing/2014/main" id="{19691573-85FD-5CD4-1232-0C3829087D71}"/>
                  </a:ext>
                </a:extLst>
              </p:cNvPr>
              <p:cNvSpPr txBox="1"/>
              <p:nvPr/>
            </p:nvSpPr>
            <p:spPr>
              <a:xfrm>
                <a:off x="1160649" y="2899291"/>
                <a:ext cx="4131774" cy="4980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chemeClr val="tx1">
                        <a:lumMod val="75000"/>
                        <a:lumOff val="25000"/>
                      </a:schemeClr>
                    </a:solidFill>
                    <a:latin typeface="Open Sans"/>
                    <a:ea typeface="Open Sans"/>
                    <a:cs typeface="Open Sans"/>
                    <a:sym typeface="Open Sans"/>
                  </a:rPr>
                  <a:t>Arrow functions</a:t>
                </a:r>
                <a:endParaRPr sz="2200" b="1" i="0" u="none" strike="noStrike" cap="none">
                  <a:solidFill>
                    <a:schemeClr val="tx1">
                      <a:lumMod val="75000"/>
                      <a:lumOff val="25000"/>
                    </a:schemeClr>
                  </a:solidFill>
                  <a:latin typeface="Open Sans"/>
                  <a:ea typeface="Open Sans"/>
                  <a:cs typeface="Open Sans"/>
                  <a:sym typeface="Open Sans"/>
                </a:endParaRPr>
              </a:p>
            </p:txBody>
          </p:sp>
        </p:grpSp>
        <p:grpSp>
          <p:nvGrpSpPr>
            <p:cNvPr id="14" name="Google Shape;2291;p110">
              <a:extLst>
                <a:ext uri="{FF2B5EF4-FFF2-40B4-BE49-F238E27FC236}">
                  <a16:creationId xmlns:a16="http://schemas.microsoft.com/office/drawing/2014/main" id="{FE5A7D14-1297-6B60-D484-A75CE8C2E17D}"/>
                </a:ext>
              </a:extLst>
            </p:cNvPr>
            <p:cNvGrpSpPr/>
            <p:nvPr/>
          </p:nvGrpSpPr>
          <p:grpSpPr>
            <a:xfrm>
              <a:off x="9554692" y="1154517"/>
              <a:ext cx="4427542" cy="1136822"/>
              <a:chOff x="6001204" y="2567081"/>
              <a:chExt cx="4427542" cy="1136822"/>
            </a:xfrm>
          </p:grpSpPr>
          <p:grpSp>
            <p:nvGrpSpPr>
              <p:cNvPr id="26" name="Google Shape;2292;p110">
                <a:extLst>
                  <a:ext uri="{FF2B5EF4-FFF2-40B4-BE49-F238E27FC236}">
                    <a16:creationId xmlns:a16="http://schemas.microsoft.com/office/drawing/2014/main" id="{1CF3A33D-83DB-C84D-3FA8-FE05F4BF14C2}"/>
                  </a:ext>
                </a:extLst>
              </p:cNvPr>
              <p:cNvGrpSpPr/>
              <p:nvPr/>
            </p:nvGrpSpPr>
            <p:grpSpPr>
              <a:xfrm>
                <a:off x="6001204" y="2567081"/>
                <a:ext cx="4427542" cy="1136822"/>
                <a:chOff x="1591293" y="2718487"/>
                <a:chExt cx="4427542" cy="1136822"/>
              </a:xfrm>
            </p:grpSpPr>
            <p:sp>
              <p:nvSpPr>
                <p:cNvPr id="28" name="Google Shape;2293;p110">
                  <a:extLst>
                    <a:ext uri="{FF2B5EF4-FFF2-40B4-BE49-F238E27FC236}">
                      <a16:creationId xmlns:a16="http://schemas.microsoft.com/office/drawing/2014/main" id="{23D01791-FA9F-79CD-FC84-0E10B3FD7FE8}"/>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29" name="Google Shape;2294;p110">
                  <a:extLst>
                    <a:ext uri="{FF2B5EF4-FFF2-40B4-BE49-F238E27FC236}">
                      <a16:creationId xmlns:a16="http://schemas.microsoft.com/office/drawing/2014/main" id="{CF3B15D3-BACE-1DFB-DA9A-71D581942F18}"/>
                    </a:ext>
                  </a:extLst>
                </p:cNvPr>
                <p:cNvSpPr/>
                <p:nvPr/>
              </p:nvSpPr>
              <p:spPr>
                <a:xfrm>
                  <a:off x="1741828" y="2718487"/>
                  <a:ext cx="4131774" cy="1136822"/>
                </a:xfrm>
                <a:prstGeom prst="round2SameRect">
                  <a:avLst>
                    <a:gd name="adj1" fmla="val 16993"/>
                    <a:gd name="adj2" fmla="val 0"/>
                  </a:avLst>
                </a:prstGeom>
                <a:solidFill>
                  <a:srgbClr val="FFC5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sp>
            <p:nvSpPr>
              <p:cNvPr id="27" name="Google Shape;2295;p110">
                <a:extLst>
                  <a:ext uri="{FF2B5EF4-FFF2-40B4-BE49-F238E27FC236}">
                    <a16:creationId xmlns:a16="http://schemas.microsoft.com/office/drawing/2014/main" id="{9EB88E15-8C1F-2DCF-1DC2-8BFB810B55DC}"/>
                  </a:ext>
                </a:extLst>
              </p:cNvPr>
              <p:cNvSpPr txBox="1"/>
              <p:nvPr/>
            </p:nvSpPr>
            <p:spPr>
              <a:xfrm>
                <a:off x="6224356" y="2862918"/>
                <a:ext cx="4131774" cy="4980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chemeClr val="tx1">
                        <a:lumMod val="75000"/>
                        <a:lumOff val="25000"/>
                      </a:schemeClr>
                    </a:solidFill>
                    <a:latin typeface="Open Sans"/>
                    <a:ea typeface="Open Sans"/>
                    <a:cs typeface="Open Sans"/>
                    <a:sym typeface="Open Sans"/>
                  </a:rPr>
                  <a:t>Higher order functions</a:t>
                </a:r>
                <a:endParaRPr sz="2200" b="1" i="0" u="none" strike="noStrike" cap="none">
                  <a:solidFill>
                    <a:schemeClr val="tx1">
                      <a:lumMod val="75000"/>
                      <a:lumOff val="25000"/>
                    </a:schemeClr>
                  </a:solidFill>
                  <a:latin typeface="Open Sans"/>
                  <a:ea typeface="Open Sans"/>
                  <a:cs typeface="Open Sans"/>
                  <a:sym typeface="Open Sans"/>
                </a:endParaRPr>
              </a:p>
            </p:txBody>
          </p:sp>
        </p:grpSp>
        <p:grpSp>
          <p:nvGrpSpPr>
            <p:cNvPr id="15" name="Google Shape;2296;p110">
              <a:extLst>
                <a:ext uri="{FF2B5EF4-FFF2-40B4-BE49-F238E27FC236}">
                  <a16:creationId xmlns:a16="http://schemas.microsoft.com/office/drawing/2014/main" id="{62F63A44-B6C5-CB9A-42EA-8323D4966817}"/>
                </a:ext>
              </a:extLst>
            </p:cNvPr>
            <p:cNvGrpSpPr/>
            <p:nvPr/>
          </p:nvGrpSpPr>
          <p:grpSpPr>
            <a:xfrm>
              <a:off x="1964253" y="4697243"/>
              <a:ext cx="4427542" cy="1136822"/>
              <a:chOff x="11010862" y="2567081"/>
              <a:chExt cx="4427542" cy="1136822"/>
            </a:xfrm>
          </p:grpSpPr>
          <p:grpSp>
            <p:nvGrpSpPr>
              <p:cNvPr id="22" name="Google Shape;2297;p110">
                <a:extLst>
                  <a:ext uri="{FF2B5EF4-FFF2-40B4-BE49-F238E27FC236}">
                    <a16:creationId xmlns:a16="http://schemas.microsoft.com/office/drawing/2014/main" id="{8C974BA8-87BA-7C68-BD18-6B2505589166}"/>
                  </a:ext>
                </a:extLst>
              </p:cNvPr>
              <p:cNvGrpSpPr/>
              <p:nvPr/>
            </p:nvGrpSpPr>
            <p:grpSpPr>
              <a:xfrm>
                <a:off x="11010862" y="2567081"/>
                <a:ext cx="4427542" cy="1136822"/>
                <a:chOff x="1591293" y="2718487"/>
                <a:chExt cx="4427542" cy="1136822"/>
              </a:xfrm>
            </p:grpSpPr>
            <p:sp>
              <p:nvSpPr>
                <p:cNvPr id="24" name="Google Shape;2298;p110">
                  <a:extLst>
                    <a:ext uri="{FF2B5EF4-FFF2-40B4-BE49-F238E27FC236}">
                      <a16:creationId xmlns:a16="http://schemas.microsoft.com/office/drawing/2014/main" id="{5350AC78-02D9-905A-4F82-8BEA1C49E10A}"/>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25" name="Google Shape;2299;p110">
                  <a:extLst>
                    <a:ext uri="{FF2B5EF4-FFF2-40B4-BE49-F238E27FC236}">
                      <a16:creationId xmlns:a16="http://schemas.microsoft.com/office/drawing/2014/main" id="{EF5AC1CA-07FD-9D2E-5C35-AB8DC8820D5D}"/>
                    </a:ext>
                  </a:extLst>
                </p:cNvPr>
                <p:cNvSpPr/>
                <p:nvPr/>
              </p:nvSpPr>
              <p:spPr>
                <a:xfrm>
                  <a:off x="1782137" y="2718487"/>
                  <a:ext cx="4131774" cy="1136822"/>
                </a:xfrm>
                <a:prstGeom prst="round2SameRect">
                  <a:avLst>
                    <a:gd name="adj1" fmla="val 16993"/>
                    <a:gd name="adj2" fmla="val 0"/>
                  </a:avLst>
                </a:prstGeom>
                <a:solidFill>
                  <a:srgbClr val="19D1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sp>
            <p:nvSpPr>
              <p:cNvPr id="23" name="Google Shape;2300;p110">
                <a:extLst>
                  <a:ext uri="{FF2B5EF4-FFF2-40B4-BE49-F238E27FC236}">
                    <a16:creationId xmlns:a16="http://schemas.microsoft.com/office/drawing/2014/main" id="{97D9ED88-18A3-AC83-19DD-16500FC5E855}"/>
                  </a:ext>
                </a:extLst>
              </p:cNvPr>
              <p:cNvSpPr txBox="1"/>
              <p:nvPr/>
            </p:nvSpPr>
            <p:spPr>
              <a:xfrm>
                <a:off x="11219508" y="2774942"/>
                <a:ext cx="4090865" cy="4980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chemeClr val="tx1">
                        <a:lumMod val="75000"/>
                        <a:lumOff val="25000"/>
                      </a:schemeClr>
                    </a:solidFill>
                    <a:latin typeface="Open Sans"/>
                    <a:ea typeface="Open Sans"/>
                    <a:cs typeface="Open Sans"/>
                    <a:sym typeface="Open Sans"/>
                  </a:rPr>
                  <a:t>Default parameters</a:t>
                </a:r>
                <a:endParaRPr sz="2200" b="1" i="0" u="none" strike="noStrike" cap="none">
                  <a:solidFill>
                    <a:schemeClr val="tx1">
                      <a:lumMod val="75000"/>
                      <a:lumOff val="25000"/>
                    </a:schemeClr>
                  </a:solidFill>
                  <a:latin typeface="Open Sans"/>
                  <a:ea typeface="Open Sans"/>
                  <a:cs typeface="Open Sans"/>
                  <a:sym typeface="Open Sans"/>
                </a:endParaRPr>
              </a:p>
            </p:txBody>
          </p:sp>
        </p:grpSp>
        <p:grpSp>
          <p:nvGrpSpPr>
            <p:cNvPr id="16" name="Google Shape;2301;p110">
              <a:extLst>
                <a:ext uri="{FF2B5EF4-FFF2-40B4-BE49-F238E27FC236}">
                  <a16:creationId xmlns:a16="http://schemas.microsoft.com/office/drawing/2014/main" id="{07D6B846-8518-34AB-37BE-FB7B9824E497}"/>
                </a:ext>
              </a:extLst>
            </p:cNvPr>
            <p:cNvGrpSpPr/>
            <p:nvPr/>
          </p:nvGrpSpPr>
          <p:grpSpPr>
            <a:xfrm>
              <a:off x="9554692" y="4697243"/>
              <a:ext cx="4427542" cy="1136822"/>
              <a:chOff x="944577" y="4695511"/>
              <a:chExt cx="4427542" cy="1136822"/>
            </a:xfrm>
          </p:grpSpPr>
          <p:grpSp>
            <p:nvGrpSpPr>
              <p:cNvPr id="18" name="Google Shape;2302;p110">
                <a:extLst>
                  <a:ext uri="{FF2B5EF4-FFF2-40B4-BE49-F238E27FC236}">
                    <a16:creationId xmlns:a16="http://schemas.microsoft.com/office/drawing/2014/main" id="{161DDCD2-5EAA-ECC2-BDC6-4A8DAFCB4504}"/>
                  </a:ext>
                </a:extLst>
              </p:cNvPr>
              <p:cNvGrpSpPr/>
              <p:nvPr/>
            </p:nvGrpSpPr>
            <p:grpSpPr>
              <a:xfrm>
                <a:off x="944577" y="4695511"/>
                <a:ext cx="4427542" cy="1136822"/>
                <a:chOff x="1591293" y="2718487"/>
                <a:chExt cx="4427542" cy="1136822"/>
              </a:xfrm>
            </p:grpSpPr>
            <p:sp>
              <p:nvSpPr>
                <p:cNvPr id="20" name="Google Shape;2303;p110">
                  <a:extLst>
                    <a:ext uri="{FF2B5EF4-FFF2-40B4-BE49-F238E27FC236}">
                      <a16:creationId xmlns:a16="http://schemas.microsoft.com/office/drawing/2014/main" id="{4F7D72C0-25CE-7262-882A-208BD897276E}"/>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21" name="Google Shape;2304;p110">
                  <a:extLst>
                    <a:ext uri="{FF2B5EF4-FFF2-40B4-BE49-F238E27FC236}">
                      <a16:creationId xmlns:a16="http://schemas.microsoft.com/office/drawing/2014/main" id="{A0DF7BE2-7D60-B406-B07E-3AC68867B5DC}"/>
                    </a:ext>
                  </a:extLst>
                </p:cNvPr>
                <p:cNvSpPr/>
                <p:nvPr/>
              </p:nvSpPr>
              <p:spPr>
                <a:xfrm>
                  <a:off x="1741828" y="2718487"/>
                  <a:ext cx="4131774" cy="1136822"/>
                </a:xfrm>
                <a:prstGeom prst="round2SameRect">
                  <a:avLst>
                    <a:gd name="adj1" fmla="val 16993"/>
                    <a:gd name="adj2" fmla="val 0"/>
                  </a:avLst>
                </a:prstGeom>
                <a:solidFill>
                  <a:srgbClr val="69BE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sp>
            <p:nvSpPr>
              <p:cNvPr id="19" name="Google Shape;2305;p110">
                <a:extLst>
                  <a:ext uri="{FF2B5EF4-FFF2-40B4-BE49-F238E27FC236}">
                    <a16:creationId xmlns:a16="http://schemas.microsoft.com/office/drawing/2014/main" id="{61828951-DA58-1C7E-D881-20D1EF9E38BD}"/>
                  </a:ext>
                </a:extLst>
              </p:cNvPr>
              <p:cNvSpPr txBox="1"/>
              <p:nvPr/>
            </p:nvSpPr>
            <p:spPr>
              <a:xfrm>
                <a:off x="1260654" y="4828896"/>
                <a:ext cx="3756158" cy="8894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chemeClr val="tx1">
                        <a:lumMod val="75000"/>
                        <a:lumOff val="25000"/>
                      </a:schemeClr>
                    </a:solidFill>
                    <a:latin typeface="Open Sans"/>
                    <a:ea typeface="Open Sans"/>
                    <a:cs typeface="Open Sans"/>
                    <a:sym typeface="Open Sans"/>
                  </a:rPr>
                  <a:t>Rest and spread parameters</a:t>
                </a:r>
                <a:endParaRPr sz="2200" b="1" i="0" u="none" strike="noStrike" cap="none">
                  <a:solidFill>
                    <a:schemeClr val="tx1">
                      <a:lumMod val="75000"/>
                      <a:lumOff val="25000"/>
                    </a:schemeClr>
                  </a:solidFill>
                  <a:latin typeface="Open Sans"/>
                  <a:ea typeface="Open Sans"/>
                  <a:cs typeface="Open Sans"/>
                  <a:sym typeface="Open Sans"/>
                </a:endParaRPr>
              </a:p>
            </p:txBody>
          </p:sp>
        </p:grpSp>
        <p:sp>
          <p:nvSpPr>
            <p:cNvPr id="17" name="Google Shape;2306;p110">
              <a:extLst>
                <a:ext uri="{FF2B5EF4-FFF2-40B4-BE49-F238E27FC236}">
                  <a16:creationId xmlns:a16="http://schemas.microsoft.com/office/drawing/2014/main" id="{F0FD0185-5D71-D57C-4305-D0F5D3AFF1DA}"/>
                </a:ext>
              </a:extLst>
            </p:cNvPr>
            <p:cNvSpPr txBox="1"/>
            <p:nvPr/>
          </p:nvSpPr>
          <p:spPr>
            <a:xfrm>
              <a:off x="1614941" y="2492236"/>
              <a:ext cx="5198171" cy="999062"/>
            </a:xfrm>
            <a:prstGeom prst="rect">
              <a:avLst/>
            </a:prstGeom>
            <a:noFill/>
            <a:ln>
              <a:noFill/>
            </a:ln>
          </p:spPr>
          <p:txBody>
            <a:bodyPr spcFirstLastPara="1" wrap="square" lIns="91425" tIns="45700" rIns="91425" bIns="45700" anchor="t" anchorCtr="0">
              <a:spAutoFit/>
            </a:bodyPr>
            <a:lstStyle/>
            <a:p>
              <a:pPr marL="0" marR="0" lvl="1" indent="0" algn="ctr" rtl="0">
                <a:lnSpc>
                  <a:spcPct val="114000"/>
                </a:lnSpc>
                <a:spcBef>
                  <a:spcPts val="0"/>
                </a:spcBef>
                <a:spcAft>
                  <a:spcPts val="0"/>
                </a:spcAft>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t>
              </a: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rovide a concise syntax for writing functions with implicit returns</a:t>
              </a:r>
              <a:endParaRPr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sp>
        <p:nvSpPr>
          <p:cNvPr id="35" name="Brandline_LVC">
            <a:extLst>
              <a:ext uri="{FF2B5EF4-FFF2-40B4-BE49-F238E27FC236}">
                <a16:creationId xmlns:a16="http://schemas.microsoft.com/office/drawing/2014/main" id="{53DDA939-F0DC-10A1-F3A4-474B67B3C0E4}"/>
              </a:ext>
            </a:extLst>
          </p:cNvPr>
          <p:cNvSpPr/>
          <p:nvPr/>
        </p:nvSpPr>
        <p:spPr>
          <a:xfrm>
            <a:off x="5854700" y="816352"/>
            <a:ext cx="45621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39251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12fd50e1dff_0_25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202124"/>
                </a:solidFill>
                <a:latin typeface="Open Sans"/>
                <a:ea typeface="Open Sans"/>
                <a:cs typeface="Open Sans"/>
                <a:sym typeface="Open Sans"/>
              </a:rPr>
              <a:t>A Day in the Life of a MERN Stack Developer</a:t>
            </a:r>
            <a:endParaRPr/>
          </a:p>
        </p:txBody>
      </p:sp>
      <p:sp>
        <p:nvSpPr>
          <p:cNvPr id="679" name="Google Shape;679;g12fd50e1dff_0_250"/>
          <p:cNvSpPr/>
          <p:nvPr/>
        </p:nvSpPr>
        <p:spPr>
          <a:xfrm>
            <a:off x="3276600" y="816324"/>
            <a:ext cx="9709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0" name="Google Shape;680;g12fd50e1dff_0_250"/>
          <p:cNvSpPr txBox="1"/>
          <p:nvPr/>
        </p:nvSpPr>
        <p:spPr>
          <a:xfrm>
            <a:off x="1453243" y="1808291"/>
            <a:ext cx="9405300" cy="5527500"/>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You are working as a MERN stack developer for an organization. </a:t>
            </a:r>
          </a:p>
          <a:p>
            <a:pPr marL="0" marR="0" lvl="0" indent="0" algn="l" rtl="0">
              <a:lnSpc>
                <a:spcPct val="114000"/>
              </a:lnSpc>
              <a:spcBef>
                <a:spcPts val="1000"/>
              </a:spcBef>
              <a:spcAft>
                <a:spcPts val="0"/>
              </a:spcAft>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Your company has a requirement to build a robust, secure, and performant real-time chat application, which has the following requirements:</a:t>
            </a:r>
          </a:p>
          <a:p>
            <a:pPr marL="0" marR="0" lvl="0" indent="0" algn="l" rtl="0">
              <a:lnSpc>
                <a:spcPct val="114000"/>
              </a:lnSpc>
              <a:spcBef>
                <a:spcPts val="1000"/>
              </a:spcBef>
              <a:spcAft>
                <a:spcPts val="0"/>
              </a:spcAft>
              <a:buNone/>
            </a:pP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indent="-342900" algn="l">
              <a:lnSpc>
                <a:spcPct val="114000"/>
              </a:lnSpc>
              <a:buFont typeface="Arial" panose="020B0604020202020204" pitchFamily="34" charset="0"/>
              <a:buChar char="•"/>
            </a:pP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Enable users to see when others join or leave the chat room</a:t>
            </a:r>
          </a:p>
          <a:p>
            <a:pPr marL="342900" indent="-342900" algn="l">
              <a:lnSpc>
                <a:spcPct val="114000"/>
              </a:lnSpc>
              <a:buFont typeface="Arial" panose="020B0604020202020204" pitchFamily="34" charset="0"/>
              <a:buChar char="•"/>
            </a:pPr>
            <a:endPar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a:lnSpc>
                <a:spcPct val="114000"/>
              </a:lnSpc>
              <a:buFont typeface="Arial" panose="020B0604020202020204" pitchFamily="34" charset="0"/>
              <a:buChar char="•"/>
            </a:pP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Implement user authentication for secure access to chat rooms</a:t>
            </a:r>
          </a:p>
          <a:p>
            <a:pPr marL="342900" indent="-342900" algn="l">
              <a:lnSpc>
                <a:spcPct val="114000"/>
              </a:lnSpc>
              <a:buFont typeface="Arial" panose="020B0604020202020204" pitchFamily="34" charset="0"/>
              <a:buChar char="•"/>
            </a:pPr>
            <a:endPar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a:lnSpc>
                <a:spcPct val="114000"/>
              </a:lnSpc>
              <a:buFont typeface="Arial" panose="020B0604020202020204" pitchFamily="34" charset="0"/>
              <a:buChar char="•"/>
            </a:pP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Optimize the application for enhanced performance and responsiveness</a:t>
            </a:r>
          </a:p>
          <a:p>
            <a:pPr marL="342900" indent="-342900" algn="l">
              <a:lnSpc>
                <a:spcPct val="114000"/>
              </a:lnSpc>
              <a:buFont typeface="Arial" panose="020B0604020202020204" pitchFamily="34" charset="0"/>
              <a:buChar char="•"/>
            </a:pPr>
            <a:endPar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a:lnSpc>
                <a:spcPct val="114000"/>
              </a:lnSpc>
              <a:buFont typeface="Arial" panose="020B0604020202020204" pitchFamily="34" charset="0"/>
              <a:buChar char="•"/>
            </a:pP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Support dynamic updates without the need for a full page reload</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14000"/>
              </a:lnSpc>
              <a:spcBef>
                <a:spcPts val="1000"/>
              </a:spcBef>
              <a:spcAft>
                <a:spcPts val="0"/>
              </a:spcAft>
              <a:buNone/>
            </a:pPr>
            <a:endParaRPr lang="en-IN"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Best Practices for Using Functions</a:t>
            </a:r>
            <a:endParaRPr/>
          </a:p>
        </p:txBody>
      </p:sp>
      <p:grpSp>
        <p:nvGrpSpPr>
          <p:cNvPr id="5" name="Group 4">
            <a:extLst>
              <a:ext uri="{FF2B5EF4-FFF2-40B4-BE49-F238E27FC236}">
                <a16:creationId xmlns:a16="http://schemas.microsoft.com/office/drawing/2014/main" id="{1F81C16D-7509-3A02-CDBA-454E220A97B7}"/>
              </a:ext>
            </a:extLst>
          </p:cNvPr>
          <p:cNvGrpSpPr/>
          <p:nvPr/>
        </p:nvGrpSpPr>
        <p:grpSpPr>
          <a:xfrm>
            <a:off x="4711504" y="3200481"/>
            <a:ext cx="8139276" cy="4260414"/>
            <a:chOff x="1671766" y="3819201"/>
            <a:chExt cx="8139276" cy="4260414"/>
          </a:xfrm>
        </p:grpSpPr>
        <p:grpSp>
          <p:nvGrpSpPr>
            <p:cNvPr id="3" name="Google Shape;2047;p138">
              <a:extLst>
                <a:ext uri="{FF2B5EF4-FFF2-40B4-BE49-F238E27FC236}">
                  <a16:creationId xmlns:a16="http://schemas.microsoft.com/office/drawing/2014/main" id="{2E14030A-DB75-1F68-DD3B-78CC9C88B514}"/>
                </a:ext>
              </a:extLst>
            </p:cNvPr>
            <p:cNvGrpSpPr/>
            <p:nvPr/>
          </p:nvGrpSpPr>
          <p:grpSpPr>
            <a:xfrm>
              <a:off x="1671766" y="3819201"/>
              <a:ext cx="6884671" cy="4260414"/>
              <a:chOff x="1671765" y="3819201"/>
              <a:chExt cx="6884670" cy="4260414"/>
            </a:xfrm>
          </p:grpSpPr>
          <p:grpSp>
            <p:nvGrpSpPr>
              <p:cNvPr id="17" name="Google Shape;2048;p138">
                <a:extLst>
                  <a:ext uri="{FF2B5EF4-FFF2-40B4-BE49-F238E27FC236}">
                    <a16:creationId xmlns:a16="http://schemas.microsoft.com/office/drawing/2014/main" id="{10970A2C-17BF-DFC7-848F-7D5454B6DC02}"/>
                  </a:ext>
                </a:extLst>
              </p:cNvPr>
              <p:cNvGrpSpPr/>
              <p:nvPr/>
            </p:nvGrpSpPr>
            <p:grpSpPr>
              <a:xfrm>
                <a:off x="1671765" y="6488082"/>
                <a:ext cx="6884670" cy="720000"/>
                <a:chOff x="1682750" y="6465578"/>
                <a:chExt cx="6884670" cy="720000"/>
              </a:xfrm>
            </p:grpSpPr>
            <p:sp>
              <p:nvSpPr>
                <p:cNvPr id="36" name="Google Shape;2049;p138">
                  <a:extLst>
                    <a:ext uri="{FF2B5EF4-FFF2-40B4-BE49-F238E27FC236}">
                      <a16:creationId xmlns:a16="http://schemas.microsoft.com/office/drawing/2014/main" id="{83BD93A8-5FD3-E538-F2DC-3988A2EC6899}"/>
                    </a:ext>
                  </a:extLst>
                </p:cNvPr>
                <p:cNvSpPr txBox="1"/>
                <p:nvPr/>
              </p:nvSpPr>
              <p:spPr>
                <a:xfrm>
                  <a:off x="2590646" y="6566059"/>
                  <a:ext cx="5976774" cy="519038"/>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panose="020B0606030504020204" pitchFamily="34" charset="0"/>
                      <a:ea typeface="Arial"/>
                      <a:cs typeface="Arial"/>
                      <a:sym typeface="Arial"/>
                    </a:rPr>
                    <a:t>Avoid callback hell</a:t>
                  </a:r>
                  <a:endParaRPr sz="1400">
                    <a:solidFill>
                      <a:srgbClr val="000000"/>
                    </a:solidFill>
                    <a:latin typeface="Open Sans" panose="020B0606030504020204" pitchFamily="34" charset="0"/>
                    <a:ea typeface="Arial"/>
                    <a:cs typeface="Arial"/>
                    <a:sym typeface="Arial"/>
                  </a:endParaRPr>
                </a:p>
              </p:txBody>
            </p:sp>
            <p:sp>
              <p:nvSpPr>
                <p:cNvPr id="37" name="Google Shape;2050;p138">
                  <a:extLst>
                    <a:ext uri="{FF2B5EF4-FFF2-40B4-BE49-F238E27FC236}">
                      <a16:creationId xmlns:a16="http://schemas.microsoft.com/office/drawing/2014/main" id="{98DE9921-855C-A197-66E3-ECA5DFB4A8A5}"/>
                    </a:ext>
                  </a:extLst>
                </p:cNvPr>
                <p:cNvSpPr/>
                <p:nvPr/>
              </p:nvSpPr>
              <p:spPr>
                <a:xfrm rot="10800000" flipH="1">
                  <a:off x="2524812" y="6465578"/>
                  <a:ext cx="54849" cy="720000"/>
                </a:xfrm>
                <a:prstGeom prst="round2SameRect">
                  <a:avLst>
                    <a:gd name="adj1" fmla="val 50000"/>
                    <a:gd name="adj2" fmla="val 50000"/>
                  </a:avLst>
                </a:prstGeom>
                <a:solidFill>
                  <a:srgbClr val="E9AFA3"/>
                </a:solidFill>
                <a:ln>
                  <a:noFill/>
                </a:ln>
              </p:spPr>
              <p:txBody>
                <a:bodyPr spcFirstLastPara="1" wrap="square" lIns="91425" tIns="45700" rIns="91425" bIns="45700" anchor="t" anchorCtr="0">
                  <a:noAutofit/>
                </a:bodyPr>
                <a:lstStyle/>
                <a:p>
                  <a:pPr>
                    <a:lnSpc>
                      <a:spcPct val="114000"/>
                    </a:lnSpc>
                    <a:buClr>
                      <a:srgbClr val="000000"/>
                    </a:buClr>
                    <a:buSzPts val="2200"/>
                  </a:pPr>
                  <a:endParaRPr sz="2200">
                    <a:solidFill>
                      <a:schemeClr val="dk1"/>
                    </a:solidFill>
                    <a:latin typeface="Arial"/>
                    <a:ea typeface="Arial"/>
                    <a:cs typeface="Arial"/>
                    <a:sym typeface="Arial"/>
                  </a:endParaRPr>
                </a:p>
              </p:txBody>
            </p:sp>
            <p:sp>
              <p:nvSpPr>
                <p:cNvPr id="38" name="Google Shape;2051;p138">
                  <a:extLst>
                    <a:ext uri="{FF2B5EF4-FFF2-40B4-BE49-F238E27FC236}">
                      <a16:creationId xmlns:a16="http://schemas.microsoft.com/office/drawing/2014/main" id="{0366D8BB-2DB9-DB9C-CF56-5905CE45D24B}"/>
                    </a:ext>
                  </a:extLst>
                </p:cNvPr>
                <p:cNvSpPr/>
                <p:nvPr/>
              </p:nvSpPr>
              <p:spPr>
                <a:xfrm>
                  <a:off x="1682750" y="6465578"/>
                  <a:ext cx="720000" cy="7200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4</a:t>
                  </a:r>
                  <a:endParaRPr sz="2200" b="1">
                    <a:solidFill>
                      <a:srgbClr val="3F3F3F"/>
                    </a:solidFill>
                    <a:latin typeface="Open Sans" panose="020B0606030504020204" pitchFamily="34" charset="0"/>
                    <a:ea typeface="Arial"/>
                    <a:cs typeface="Arial"/>
                    <a:sym typeface="Arial"/>
                  </a:endParaRPr>
                </a:p>
              </p:txBody>
            </p:sp>
          </p:grpSp>
          <p:grpSp>
            <p:nvGrpSpPr>
              <p:cNvPr id="18" name="Google Shape;2052;p138">
                <a:extLst>
                  <a:ext uri="{FF2B5EF4-FFF2-40B4-BE49-F238E27FC236}">
                    <a16:creationId xmlns:a16="http://schemas.microsoft.com/office/drawing/2014/main" id="{2B0E4E72-91D8-AA4E-43FC-77D264BEDD19}"/>
                  </a:ext>
                </a:extLst>
              </p:cNvPr>
              <p:cNvGrpSpPr/>
              <p:nvPr/>
            </p:nvGrpSpPr>
            <p:grpSpPr>
              <a:xfrm>
                <a:off x="1682750" y="5616548"/>
                <a:ext cx="6873685" cy="720000"/>
                <a:chOff x="1682750" y="5649904"/>
                <a:chExt cx="6873685" cy="720000"/>
              </a:xfrm>
            </p:grpSpPr>
            <p:sp>
              <p:nvSpPr>
                <p:cNvPr id="33" name="Google Shape;2053;p138">
                  <a:extLst>
                    <a:ext uri="{FF2B5EF4-FFF2-40B4-BE49-F238E27FC236}">
                      <a16:creationId xmlns:a16="http://schemas.microsoft.com/office/drawing/2014/main" id="{7A693C43-6DE3-C83B-D746-43B9C5DE2C12}"/>
                    </a:ext>
                  </a:extLst>
                </p:cNvPr>
                <p:cNvSpPr txBox="1"/>
                <p:nvPr/>
              </p:nvSpPr>
              <p:spPr>
                <a:xfrm>
                  <a:off x="2579660" y="5750385"/>
                  <a:ext cx="5976775" cy="519038"/>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panose="020B0606030504020204" pitchFamily="34" charset="0"/>
                    </a:rPr>
                    <a:t>Avoid using global variables</a:t>
                  </a:r>
                  <a:endParaRPr sz="1400">
                    <a:solidFill>
                      <a:srgbClr val="000000"/>
                    </a:solidFill>
                    <a:latin typeface="Open Sans" panose="020B0606030504020204" pitchFamily="34" charset="0"/>
                    <a:ea typeface="Arial"/>
                    <a:cs typeface="Arial"/>
                    <a:sym typeface="Arial"/>
                  </a:endParaRPr>
                </a:p>
              </p:txBody>
            </p:sp>
            <p:sp>
              <p:nvSpPr>
                <p:cNvPr id="34" name="Google Shape;2054;p138">
                  <a:extLst>
                    <a:ext uri="{FF2B5EF4-FFF2-40B4-BE49-F238E27FC236}">
                      <a16:creationId xmlns:a16="http://schemas.microsoft.com/office/drawing/2014/main" id="{86BC7BF1-90B8-F96A-49D7-ABB8CD7AFCF0}"/>
                    </a:ext>
                  </a:extLst>
                </p:cNvPr>
                <p:cNvSpPr/>
                <p:nvPr/>
              </p:nvSpPr>
              <p:spPr>
                <a:xfrm rot="10800000" flipH="1">
                  <a:off x="2524813" y="5649904"/>
                  <a:ext cx="54849" cy="720000"/>
                </a:xfrm>
                <a:prstGeom prst="round2SameRect">
                  <a:avLst>
                    <a:gd name="adj1" fmla="val 50000"/>
                    <a:gd name="adj2" fmla="val 50000"/>
                  </a:avLst>
                </a:prstGeom>
                <a:solidFill>
                  <a:srgbClr val="E4B363"/>
                </a:solidFill>
                <a:ln>
                  <a:noFill/>
                </a:ln>
              </p:spPr>
              <p:txBody>
                <a:bodyPr spcFirstLastPara="1" wrap="square" lIns="91425" tIns="45700" rIns="91425" bIns="45700" anchor="t" anchorCtr="0">
                  <a:noAutofit/>
                </a:bodyPr>
                <a:lstStyle/>
                <a:p>
                  <a:pPr>
                    <a:lnSpc>
                      <a:spcPct val="114000"/>
                    </a:lnSpc>
                    <a:buClr>
                      <a:srgbClr val="000000"/>
                    </a:buClr>
                    <a:buSzPts val="2200"/>
                  </a:pPr>
                  <a:endParaRPr sz="2200">
                    <a:solidFill>
                      <a:schemeClr val="dk1"/>
                    </a:solidFill>
                    <a:latin typeface="Arial"/>
                    <a:ea typeface="Arial"/>
                    <a:cs typeface="Arial"/>
                    <a:sym typeface="Arial"/>
                  </a:endParaRPr>
                </a:p>
              </p:txBody>
            </p:sp>
            <p:sp>
              <p:nvSpPr>
                <p:cNvPr id="35" name="Google Shape;2055;p138">
                  <a:extLst>
                    <a:ext uri="{FF2B5EF4-FFF2-40B4-BE49-F238E27FC236}">
                      <a16:creationId xmlns:a16="http://schemas.microsoft.com/office/drawing/2014/main" id="{153D4C3B-76F5-F6A2-AF64-4EF5B4E1F7F1}"/>
                    </a:ext>
                  </a:extLst>
                </p:cNvPr>
                <p:cNvSpPr/>
                <p:nvPr/>
              </p:nvSpPr>
              <p:spPr>
                <a:xfrm>
                  <a:off x="1682750" y="5649904"/>
                  <a:ext cx="720000" cy="720000"/>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3</a:t>
                  </a:r>
                  <a:endParaRPr sz="2200" b="1">
                    <a:solidFill>
                      <a:srgbClr val="3F3F3F"/>
                    </a:solidFill>
                    <a:latin typeface="Open Sans" panose="020B0606030504020204" pitchFamily="34" charset="0"/>
                    <a:ea typeface="Arial"/>
                    <a:cs typeface="Arial"/>
                    <a:sym typeface="Arial"/>
                  </a:endParaRPr>
                </a:p>
              </p:txBody>
            </p:sp>
          </p:grpSp>
          <p:grpSp>
            <p:nvGrpSpPr>
              <p:cNvPr id="19" name="Google Shape;2056;p138">
                <a:extLst>
                  <a:ext uri="{FF2B5EF4-FFF2-40B4-BE49-F238E27FC236}">
                    <a16:creationId xmlns:a16="http://schemas.microsoft.com/office/drawing/2014/main" id="{945A9DB1-84E7-F029-E1FA-DBC6F7EC6CFA}"/>
                  </a:ext>
                </a:extLst>
              </p:cNvPr>
              <p:cNvGrpSpPr/>
              <p:nvPr/>
            </p:nvGrpSpPr>
            <p:grpSpPr>
              <a:xfrm>
                <a:off x="1682750" y="4745015"/>
                <a:ext cx="6445250" cy="720000"/>
                <a:chOff x="1682750" y="4725397"/>
                <a:chExt cx="6445250" cy="720000"/>
              </a:xfrm>
            </p:grpSpPr>
            <p:sp>
              <p:nvSpPr>
                <p:cNvPr id="30" name="Google Shape;2057;p138">
                  <a:extLst>
                    <a:ext uri="{FF2B5EF4-FFF2-40B4-BE49-F238E27FC236}">
                      <a16:creationId xmlns:a16="http://schemas.microsoft.com/office/drawing/2014/main" id="{FEC5CB98-A4E0-5D8E-A910-3F609369B467}"/>
                    </a:ext>
                  </a:extLst>
                </p:cNvPr>
                <p:cNvSpPr txBox="1"/>
                <p:nvPr/>
              </p:nvSpPr>
              <p:spPr>
                <a:xfrm>
                  <a:off x="2590646" y="4833735"/>
                  <a:ext cx="5537354" cy="577891"/>
                </a:xfrm>
                <a:prstGeom prst="rect">
                  <a:avLst/>
                </a:prstGeom>
                <a:noFill/>
                <a:ln>
                  <a:noFill/>
                </a:ln>
              </p:spPr>
              <p:txBody>
                <a:bodyPr spcFirstLastPara="1" wrap="square" lIns="91425" tIns="45700" rIns="91425" bIns="45700" anchor="t" anchorCtr="0">
                  <a:noAutofit/>
                </a:bodyPr>
                <a:lstStyle/>
                <a:p>
                  <a:pPr>
                    <a:lnSpc>
                      <a:spcPct val="114000"/>
                    </a:lnSpc>
                    <a:buSzPts val="2200"/>
                  </a:pPr>
                  <a:r>
                    <a:rPr lang="en-US" sz="2200">
                      <a:solidFill>
                        <a:srgbClr val="3F3F3F"/>
                      </a:solidFill>
                      <a:latin typeface="Open Sans"/>
                    </a:rPr>
                    <a:t>Use pure functions</a:t>
                  </a:r>
                  <a:endParaRPr sz="2200">
                    <a:solidFill>
                      <a:srgbClr val="3F3F3F"/>
                    </a:solidFill>
                    <a:latin typeface="Open Sans"/>
                    <a:ea typeface="Arial"/>
                    <a:cs typeface="Arial"/>
                    <a:sym typeface="Arial"/>
                  </a:endParaRPr>
                </a:p>
              </p:txBody>
            </p:sp>
            <p:sp>
              <p:nvSpPr>
                <p:cNvPr id="31" name="Google Shape;2058;p138">
                  <a:extLst>
                    <a:ext uri="{FF2B5EF4-FFF2-40B4-BE49-F238E27FC236}">
                      <a16:creationId xmlns:a16="http://schemas.microsoft.com/office/drawing/2014/main" id="{F95B4716-2E26-45C9-D370-32F19905D9EC}"/>
                    </a:ext>
                  </a:extLst>
                </p:cNvPr>
                <p:cNvSpPr/>
                <p:nvPr/>
              </p:nvSpPr>
              <p:spPr>
                <a:xfrm rot="10800000" flipH="1">
                  <a:off x="2524813" y="4725397"/>
                  <a:ext cx="54849" cy="720000"/>
                </a:xfrm>
                <a:prstGeom prst="round2SameRect">
                  <a:avLst>
                    <a:gd name="adj1" fmla="val 50000"/>
                    <a:gd name="adj2" fmla="val 50000"/>
                  </a:avLst>
                </a:prstGeom>
                <a:solidFill>
                  <a:srgbClr val="FDB3B4"/>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a:solidFill>
                      <a:srgbClr val="002645"/>
                    </a:solidFill>
                    <a:latin typeface="Arial"/>
                    <a:ea typeface="Arial"/>
                    <a:cs typeface="Arial"/>
                    <a:sym typeface="Arial"/>
                  </a:endParaRPr>
                </a:p>
              </p:txBody>
            </p:sp>
            <p:sp>
              <p:nvSpPr>
                <p:cNvPr id="32" name="Google Shape;2059;p138">
                  <a:extLst>
                    <a:ext uri="{FF2B5EF4-FFF2-40B4-BE49-F238E27FC236}">
                      <a16:creationId xmlns:a16="http://schemas.microsoft.com/office/drawing/2014/main" id="{DA0060C6-FC6A-3C1F-A4E2-1794A238E7F1}"/>
                    </a:ext>
                  </a:extLst>
                </p:cNvPr>
                <p:cNvSpPr/>
                <p:nvPr/>
              </p:nvSpPr>
              <p:spPr>
                <a:xfrm>
                  <a:off x="1682750" y="4725397"/>
                  <a:ext cx="720000" cy="7200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2</a:t>
                  </a:r>
                  <a:endParaRPr sz="2200" b="1">
                    <a:solidFill>
                      <a:srgbClr val="3F3F3F"/>
                    </a:solidFill>
                    <a:latin typeface="Open Sans" panose="020B0606030504020204" pitchFamily="34" charset="0"/>
                    <a:ea typeface="Arial"/>
                    <a:cs typeface="Arial"/>
                    <a:sym typeface="Arial"/>
                  </a:endParaRPr>
                </a:p>
              </p:txBody>
            </p:sp>
          </p:grpSp>
          <p:grpSp>
            <p:nvGrpSpPr>
              <p:cNvPr id="20" name="Google Shape;2060;p138">
                <a:extLst>
                  <a:ext uri="{FF2B5EF4-FFF2-40B4-BE49-F238E27FC236}">
                    <a16:creationId xmlns:a16="http://schemas.microsoft.com/office/drawing/2014/main" id="{5670D19C-D52E-3F85-DF36-B7CA8422A230}"/>
                  </a:ext>
                </a:extLst>
              </p:cNvPr>
              <p:cNvGrpSpPr/>
              <p:nvPr/>
            </p:nvGrpSpPr>
            <p:grpSpPr>
              <a:xfrm>
                <a:off x="1682750" y="3819201"/>
                <a:ext cx="6863646" cy="720000"/>
                <a:chOff x="1682750" y="3819201"/>
                <a:chExt cx="6863646" cy="720000"/>
              </a:xfrm>
            </p:grpSpPr>
            <p:sp>
              <p:nvSpPr>
                <p:cNvPr id="25" name="Google Shape;2061;p138">
                  <a:extLst>
                    <a:ext uri="{FF2B5EF4-FFF2-40B4-BE49-F238E27FC236}">
                      <a16:creationId xmlns:a16="http://schemas.microsoft.com/office/drawing/2014/main" id="{3338C5B7-EF91-6221-6DCD-3A69DDCFF4C9}"/>
                    </a:ext>
                  </a:extLst>
                </p:cNvPr>
                <p:cNvSpPr txBox="1"/>
                <p:nvPr/>
              </p:nvSpPr>
              <p:spPr>
                <a:xfrm>
                  <a:off x="2590645" y="3939340"/>
                  <a:ext cx="5955751" cy="479723"/>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panose="020B0606030504020204" pitchFamily="34" charset="0"/>
                    </a:rPr>
                    <a:t>Use function declarations or expressions</a:t>
                  </a:r>
                  <a:endParaRPr sz="2200">
                    <a:solidFill>
                      <a:srgbClr val="3F3F3F"/>
                    </a:solidFill>
                    <a:latin typeface="Open Sans" panose="020B0606030504020204" pitchFamily="34" charset="0"/>
                    <a:ea typeface="Arial"/>
                    <a:cs typeface="Arial"/>
                    <a:sym typeface="Arial"/>
                  </a:endParaRPr>
                </a:p>
              </p:txBody>
            </p:sp>
            <p:grpSp>
              <p:nvGrpSpPr>
                <p:cNvPr id="26" name="Google Shape;2062;p138">
                  <a:extLst>
                    <a:ext uri="{FF2B5EF4-FFF2-40B4-BE49-F238E27FC236}">
                      <a16:creationId xmlns:a16="http://schemas.microsoft.com/office/drawing/2014/main" id="{5B2836FE-A99B-7E96-C51D-5F3F485CA827}"/>
                    </a:ext>
                  </a:extLst>
                </p:cNvPr>
                <p:cNvGrpSpPr/>
                <p:nvPr/>
              </p:nvGrpSpPr>
              <p:grpSpPr>
                <a:xfrm>
                  <a:off x="1682750" y="3819201"/>
                  <a:ext cx="896911" cy="720000"/>
                  <a:chOff x="1682750" y="3819201"/>
                  <a:chExt cx="896911" cy="720000"/>
                </a:xfrm>
              </p:grpSpPr>
              <p:sp>
                <p:nvSpPr>
                  <p:cNvPr id="27" name="Google Shape;2063;p138">
                    <a:extLst>
                      <a:ext uri="{FF2B5EF4-FFF2-40B4-BE49-F238E27FC236}">
                        <a16:creationId xmlns:a16="http://schemas.microsoft.com/office/drawing/2014/main" id="{C415FF54-CB65-0B13-82B7-7D8AF6E5BA11}"/>
                      </a:ext>
                    </a:extLst>
                  </p:cNvPr>
                  <p:cNvSpPr/>
                  <p:nvPr/>
                </p:nvSpPr>
                <p:spPr>
                  <a:xfrm rot="10800000" flipH="1">
                    <a:off x="2524812" y="3860813"/>
                    <a:ext cx="54849" cy="456796"/>
                  </a:xfrm>
                  <a:prstGeom prst="round2SameRect">
                    <a:avLst>
                      <a:gd name="adj1" fmla="val 50000"/>
                      <a:gd name="adj2" fmla="val 50000"/>
                    </a:avLst>
                  </a:prstGeom>
                  <a:solidFill>
                    <a:schemeClr val="lt1"/>
                  </a:solidFill>
                  <a:ln>
                    <a:noFill/>
                  </a:ln>
                </p:spPr>
                <p:txBody>
                  <a:bodyPr spcFirstLastPara="1" wrap="square" lIns="109700" tIns="54851" rIns="109700" bIns="54851" anchor="ctr" anchorCtr="0">
                    <a:noAutofit/>
                  </a:bodyPr>
                  <a:lstStyle/>
                  <a:p>
                    <a:pPr algn="ctr">
                      <a:lnSpc>
                        <a:spcPct val="114000"/>
                      </a:lnSpc>
                      <a:buClr>
                        <a:srgbClr val="000000"/>
                      </a:buClr>
                      <a:buSzPts val="2200"/>
                    </a:pPr>
                    <a:endParaRPr sz="2200">
                      <a:solidFill>
                        <a:srgbClr val="3F3F3F"/>
                      </a:solidFill>
                      <a:latin typeface="Arial"/>
                      <a:ea typeface="Arial"/>
                      <a:cs typeface="Arial"/>
                      <a:sym typeface="Arial"/>
                    </a:endParaRPr>
                  </a:p>
                </p:txBody>
              </p:sp>
              <p:sp>
                <p:nvSpPr>
                  <p:cNvPr id="28" name="Google Shape;2064;p138">
                    <a:extLst>
                      <a:ext uri="{FF2B5EF4-FFF2-40B4-BE49-F238E27FC236}">
                        <a16:creationId xmlns:a16="http://schemas.microsoft.com/office/drawing/2014/main" id="{5A06B88D-FC3D-A561-D124-C4C5811B911D}"/>
                      </a:ext>
                    </a:extLst>
                  </p:cNvPr>
                  <p:cNvSpPr/>
                  <p:nvPr/>
                </p:nvSpPr>
                <p:spPr>
                  <a:xfrm rot="10800000" flipH="1">
                    <a:off x="2524812" y="3819201"/>
                    <a:ext cx="54849" cy="720000"/>
                  </a:xfrm>
                  <a:prstGeom prst="round2SameRect">
                    <a:avLst>
                      <a:gd name="adj1" fmla="val 50000"/>
                      <a:gd name="adj2" fmla="val 50000"/>
                    </a:avLst>
                  </a:prstGeom>
                  <a:solidFill>
                    <a:srgbClr val="E4B363"/>
                  </a:solidFill>
                  <a:ln>
                    <a:noFill/>
                  </a:ln>
                </p:spPr>
                <p:txBody>
                  <a:bodyPr spcFirstLastPara="1" wrap="square" lIns="109700" tIns="54851" rIns="109700" bIns="54851" anchor="ctr" anchorCtr="0">
                    <a:noAutofit/>
                  </a:bodyPr>
                  <a:lstStyle/>
                  <a:p>
                    <a:pPr algn="ctr">
                      <a:lnSpc>
                        <a:spcPct val="114000"/>
                      </a:lnSpc>
                      <a:buClr>
                        <a:srgbClr val="000000"/>
                      </a:buClr>
                      <a:buSzPts val="2200"/>
                    </a:pPr>
                    <a:endParaRPr sz="2200">
                      <a:solidFill>
                        <a:srgbClr val="3F3F3F"/>
                      </a:solidFill>
                      <a:latin typeface="Arial"/>
                      <a:ea typeface="Arial"/>
                      <a:cs typeface="Arial"/>
                      <a:sym typeface="Arial"/>
                    </a:endParaRPr>
                  </a:p>
                </p:txBody>
              </p:sp>
              <p:sp>
                <p:nvSpPr>
                  <p:cNvPr id="29" name="Google Shape;2065;p138">
                    <a:extLst>
                      <a:ext uri="{FF2B5EF4-FFF2-40B4-BE49-F238E27FC236}">
                        <a16:creationId xmlns:a16="http://schemas.microsoft.com/office/drawing/2014/main" id="{EE63EBD7-DCE1-D86D-4741-2D9EED6BEB66}"/>
                      </a:ext>
                    </a:extLst>
                  </p:cNvPr>
                  <p:cNvSpPr/>
                  <p:nvPr/>
                </p:nvSpPr>
                <p:spPr>
                  <a:xfrm>
                    <a:off x="1682750" y="3819201"/>
                    <a:ext cx="720000" cy="720000"/>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1</a:t>
                    </a:r>
                    <a:endParaRPr sz="2200" b="1">
                      <a:solidFill>
                        <a:srgbClr val="3F3F3F"/>
                      </a:solidFill>
                      <a:latin typeface="Open Sans" panose="020B0606030504020204" pitchFamily="34" charset="0"/>
                      <a:ea typeface="Arial"/>
                      <a:cs typeface="Arial"/>
                      <a:sym typeface="Arial"/>
                    </a:endParaRPr>
                  </a:p>
                </p:txBody>
              </p:sp>
            </p:grpSp>
          </p:grpSp>
          <p:grpSp>
            <p:nvGrpSpPr>
              <p:cNvPr id="21" name="Google Shape;2066;p138">
                <a:extLst>
                  <a:ext uri="{FF2B5EF4-FFF2-40B4-BE49-F238E27FC236}">
                    <a16:creationId xmlns:a16="http://schemas.microsoft.com/office/drawing/2014/main" id="{D00FFF58-5BC3-5FAF-ECF8-A49B8ED6E42B}"/>
                  </a:ext>
                </a:extLst>
              </p:cNvPr>
              <p:cNvGrpSpPr/>
              <p:nvPr/>
            </p:nvGrpSpPr>
            <p:grpSpPr>
              <a:xfrm>
                <a:off x="1682750" y="7359615"/>
                <a:ext cx="6863646" cy="720000"/>
                <a:chOff x="1682750" y="7359615"/>
                <a:chExt cx="6863646" cy="720000"/>
              </a:xfrm>
            </p:grpSpPr>
            <p:sp>
              <p:nvSpPr>
                <p:cNvPr id="22" name="Google Shape;2067;p138">
                  <a:extLst>
                    <a:ext uri="{FF2B5EF4-FFF2-40B4-BE49-F238E27FC236}">
                      <a16:creationId xmlns:a16="http://schemas.microsoft.com/office/drawing/2014/main" id="{609D863D-E3A3-1F8C-240F-952C86082F9F}"/>
                    </a:ext>
                  </a:extLst>
                </p:cNvPr>
                <p:cNvSpPr txBox="1"/>
                <p:nvPr/>
              </p:nvSpPr>
              <p:spPr>
                <a:xfrm>
                  <a:off x="2590645" y="7479754"/>
                  <a:ext cx="5955751" cy="479723"/>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a:ea typeface="Arial"/>
                      <a:cs typeface="Arial"/>
                      <a:sym typeface="Arial"/>
                    </a:rPr>
                    <a:t>Implement error handling</a:t>
                  </a:r>
                  <a:endParaRPr lang="en-US" sz="1400">
                    <a:solidFill>
                      <a:srgbClr val="000000"/>
                    </a:solidFill>
                    <a:latin typeface="Open Sans"/>
                    <a:ea typeface="Arial"/>
                    <a:cs typeface="Arial"/>
                    <a:sym typeface="Arial"/>
                  </a:endParaRPr>
                </a:p>
              </p:txBody>
            </p:sp>
            <p:sp>
              <p:nvSpPr>
                <p:cNvPr id="23" name="Google Shape;2068;p138">
                  <a:extLst>
                    <a:ext uri="{FF2B5EF4-FFF2-40B4-BE49-F238E27FC236}">
                      <a16:creationId xmlns:a16="http://schemas.microsoft.com/office/drawing/2014/main" id="{935CCAB4-D276-A725-566C-D3DB60DEFF7C}"/>
                    </a:ext>
                  </a:extLst>
                </p:cNvPr>
                <p:cNvSpPr/>
                <p:nvPr/>
              </p:nvSpPr>
              <p:spPr>
                <a:xfrm rot="10800000" flipH="1">
                  <a:off x="2524812" y="7359615"/>
                  <a:ext cx="54849" cy="720000"/>
                </a:xfrm>
                <a:prstGeom prst="round2SameRect">
                  <a:avLst>
                    <a:gd name="adj1" fmla="val 50000"/>
                    <a:gd name="adj2" fmla="val 50000"/>
                  </a:avLst>
                </a:prstGeom>
                <a:solidFill>
                  <a:srgbClr val="E4B363"/>
                </a:solidFill>
                <a:ln>
                  <a:noFill/>
                </a:ln>
              </p:spPr>
              <p:txBody>
                <a:bodyPr spcFirstLastPara="1" wrap="square" lIns="109700" tIns="54851" rIns="109700" bIns="54851" anchor="ctr" anchorCtr="0">
                  <a:noAutofit/>
                </a:bodyPr>
                <a:lstStyle/>
                <a:p>
                  <a:pPr algn="ctr">
                    <a:lnSpc>
                      <a:spcPct val="114000"/>
                    </a:lnSpc>
                    <a:buClr>
                      <a:srgbClr val="000000"/>
                    </a:buClr>
                    <a:buSzPts val="2200"/>
                  </a:pPr>
                  <a:endParaRPr sz="2200">
                    <a:solidFill>
                      <a:srgbClr val="3F3F3F"/>
                    </a:solidFill>
                    <a:latin typeface="Arial"/>
                    <a:ea typeface="Arial"/>
                    <a:cs typeface="Arial"/>
                    <a:sym typeface="Arial"/>
                  </a:endParaRPr>
                </a:p>
              </p:txBody>
            </p:sp>
            <p:sp>
              <p:nvSpPr>
                <p:cNvPr id="24" name="Google Shape;2069;p138">
                  <a:extLst>
                    <a:ext uri="{FF2B5EF4-FFF2-40B4-BE49-F238E27FC236}">
                      <a16:creationId xmlns:a16="http://schemas.microsoft.com/office/drawing/2014/main" id="{9FFB596E-FD73-5FF1-B9D0-0478C35C23F0}"/>
                    </a:ext>
                  </a:extLst>
                </p:cNvPr>
                <p:cNvSpPr/>
                <p:nvPr/>
              </p:nvSpPr>
              <p:spPr>
                <a:xfrm>
                  <a:off x="1682750" y="7359615"/>
                  <a:ext cx="720000" cy="720000"/>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5</a:t>
                  </a:r>
                  <a:endParaRPr sz="2200" b="1">
                    <a:solidFill>
                      <a:srgbClr val="3F3F3F"/>
                    </a:solidFill>
                    <a:latin typeface="Open Sans" panose="020B0606030504020204" pitchFamily="34" charset="0"/>
                    <a:ea typeface="Arial"/>
                    <a:cs typeface="Arial"/>
                    <a:sym typeface="Arial"/>
                  </a:endParaRPr>
                </a:p>
              </p:txBody>
            </p:sp>
          </p:grpSp>
        </p:grpSp>
        <p:sp>
          <p:nvSpPr>
            <p:cNvPr id="50" name="Google Shape;2086;p138">
              <a:extLst>
                <a:ext uri="{FF2B5EF4-FFF2-40B4-BE49-F238E27FC236}">
                  <a16:creationId xmlns:a16="http://schemas.microsoft.com/office/drawing/2014/main" id="{96352C7C-2B2F-9C09-BBC5-C37DB1FE0BF3}"/>
                </a:ext>
              </a:extLst>
            </p:cNvPr>
            <p:cNvSpPr/>
            <p:nvPr/>
          </p:nvSpPr>
          <p:spPr>
            <a:xfrm rot="10800000" flipH="1">
              <a:off x="9756193" y="3860814"/>
              <a:ext cx="54849" cy="456796"/>
            </a:xfrm>
            <a:prstGeom prst="round2SameRect">
              <a:avLst>
                <a:gd name="adj1" fmla="val 50000"/>
                <a:gd name="adj2" fmla="val 50000"/>
              </a:avLst>
            </a:prstGeom>
            <a:solidFill>
              <a:schemeClr val="lt1"/>
            </a:solidFill>
            <a:ln>
              <a:noFill/>
            </a:ln>
          </p:spPr>
          <p:txBody>
            <a:bodyPr spcFirstLastPara="1" wrap="square" lIns="109700" tIns="54851" rIns="109700" bIns="54851" anchor="ctr" anchorCtr="0">
              <a:noAutofit/>
            </a:bodyPr>
            <a:lstStyle/>
            <a:p>
              <a:pPr algn="ctr">
                <a:lnSpc>
                  <a:spcPct val="114000"/>
                </a:lnSpc>
                <a:buClr>
                  <a:srgbClr val="000000"/>
                </a:buClr>
                <a:buSzPts val="2200"/>
              </a:pPr>
              <a:endParaRPr sz="2200">
                <a:solidFill>
                  <a:srgbClr val="3F3F3F"/>
                </a:solidFill>
                <a:latin typeface="Arial"/>
                <a:ea typeface="Arial"/>
                <a:cs typeface="Arial"/>
                <a:sym typeface="Arial"/>
              </a:endParaRPr>
            </a:p>
          </p:txBody>
        </p:sp>
      </p:grpSp>
      <p:sp>
        <p:nvSpPr>
          <p:cNvPr id="4" name="Text_Box">
            <a:extLst>
              <a:ext uri="{FF2B5EF4-FFF2-40B4-BE49-F238E27FC236}">
                <a16:creationId xmlns:a16="http://schemas.microsoft.com/office/drawing/2014/main" id="{B43F8C53-BC1E-E05F-CD49-63F4C334354C}"/>
              </a:ext>
            </a:extLst>
          </p:cNvPr>
          <p:cNvSpPr/>
          <p:nvPr/>
        </p:nvSpPr>
        <p:spPr>
          <a:xfrm>
            <a:off x="1571338" y="1683105"/>
            <a:ext cx="12700000" cy="67496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0799" algn="ctr">
              <a:lnSpc>
                <a:spcPct val="114000"/>
              </a:lnSpc>
              <a:spcBef>
                <a:spcPts val="1000"/>
              </a:spcBef>
              <a:buClr>
                <a:schemeClr val="dk1"/>
              </a:buClr>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Users can follow these best practices to write efficient and bug-free code while working with functions in advanced JS:</a:t>
            </a:r>
          </a:p>
        </p:txBody>
      </p:sp>
      <p:sp>
        <p:nvSpPr>
          <p:cNvPr id="6" name="Brandline_LVC">
            <a:extLst>
              <a:ext uri="{FF2B5EF4-FFF2-40B4-BE49-F238E27FC236}">
                <a16:creationId xmlns:a16="http://schemas.microsoft.com/office/drawing/2014/main" id="{2B79D523-D7E9-F617-8A95-80DBCF1CC5C7}"/>
              </a:ext>
            </a:extLst>
          </p:cNvPr>
          <p:cNvSpPr/>
          <p:nvPr/>
        </p:nvSpPr>
        <p:spPr>
          <a:xfrm>
            <a:off x="4381500" y="816352"/>
            <a:ext cx="7506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72666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g261e5c5b6f0_0_165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IIFEs: Best Practices and Considerations</a:t>
            </a:r>
            <a:endParaRPr/>
          </a:p>
        </p:txBody>
      </p:sp>
    </p:spTree>
    <p:extLst>
      <p:ext uri="{BB962C8B-B14F-4D97-AF65-F5344CB8AC3E}">
        <p14:creationId xmlns:p14="http://schemas.microsoft.com/office/powerpoint/2010/main" val="3002792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6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IIFEs: Best Practices</a:t>
            </a:r>
            <a:endParaRPr/>
          </a:p>
        </p:txBody>
      </p:sp>
      <p:sp>
        <p:nvSpPr>
          <p:cNvPr id="1303" name="Google Shape;1303;p65"/>
          <p:cNvSpPr/>
          <p:nvPr/>
        </p:nvSpPr>
        <p:spPr>
          <a:xfrm>
            <a:off x="2355272" y="1503568"/>
            <a:ext cx="11545455" cy="55782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a:solidFill>
                  <a:srgbClr val="404040"/>
                </a:solidFill>
                <a:latin typeface="Open Sans"/>
                <a:ea typeface="Open Sans"/>
                <a:cs typeface="Open Sans"/>
                <a:sym typeface="Open Sans"/>
              </a:rPr>
              <a:t>Here are a few best practices and considerations when working with IIFEs</a:t>
            </a:r>
            <a:r>
              <a:rPr lang="en-US" sz="2200" b="0" i="0">
                <a:solidFill>
                  <a:srgbClr val="374151"/>
                </a:solidFill>
                <a:latin typeface="Open Sans"/>
                <a:ea typeface="Open Sans"/>
                <a:cs typeface="Open Sans"/>
                <a:sym typeface="Open Sans"/>
              </a:rPr>
              <a:t>:</a:t>
            </a:r>
            <a:endParaRPr sz="2200">
              <a:solidFill>
                <a:srgbClr val="404040"/>
              </a:solidFill>
              <a:latin typeface="Open Sans"/>
              <a:ea typeface="Open Sans"/>
              <a:cs typeface="Open Sans"/>
              <a:sym typeface="Open Sans"/>
            </a:endParaRPr>
          </a:p>
        </p:txBody>
      </p:sp>
      <p:sp>
        <p:nvSpPr>
          <p:cNvPr id="1304" name="Google Shape;1304;p65"/>
          <p:cNvSpPr/>
          <p:nvPr/>
        </p:nvSpPr>
        <p:spPr>
          <a:xfrm>
            <a:off x="6930191" y="3080085"/>
            <a:ext cx="7350855" cy="4653214"/>
          </a:xfrm>
          <a:prstGeom prst="roundRect">
            <a:avLst>
              <a:gd name="adj" fmla="val 13462"/>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Encapsulate variables within a local scope</a:t>
            </a:r>
            <a:endParaRPr/>
          </a:p>
          <a:p>
            <a:pPr marL="342900" marR="0" lvl="0" indent="-203200" algn="l" rtl="0">
              <a:lnSpc>
                <a:spcPct val="115000"/>
              </a:lnSpc>
              <a:spcBef>
                <a:spcPts val="0"/>
              </a:spcBef>
              <a:spcAft>
                <a:spcPts val="0"/>
              </a:spcAft>
              <a:buClr>
                <a:srgbClr val="3F3F3F"/>
              </a:buClr>
              <a:buSzPts val="2200"/>
              <a:buFont typeface="Arial"/>
              <a:buNone/>
            </a:pPr>
            <a:endParaRPr sz="220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Pass parameters to IIFE to make it versatile</a:t>
            </a:r>
            <a:endParaRPr/>
          </a:p>
          <a:p>
            <a:pPr marL="342900" marR="0" lvl="0" indent="-203200" algn="l" rtl="0">
              <a:lnSpc>
                <a:spcPct val="115000"/>
              </a:lnSpc>
              <a:spcBef>
                <a:spcPts val="0"/>
              </a:spcBef>
              <a:spcAft>
                <a:spcPts val="0"/>
              </a:spcAft>
              <a:buClr>
                <a:srgbClr val="3F3F3F"/>
              </a:buClr>
              <a:buSzPts val="2200"/>
              <a:buFont typeface="Arial"/>
              <a:buNone/>
            </a:pPr>
            <a:endParaRPr sz="220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Prevent the use of undeclared variables</a:t>
            </a:r>
            <a:endParaRPr/>
          </a:p>
          <a:p>
            <a:pPr marL="342900" marR="0" lvl="0" indent="-203200" algn="l" rtl="0">
              <a:lnSpc>
                <a:spcPct val="115000"/>
              </a:lnSpc>
              <a:spcBef>
                <a:spcPts val="0"/>
              </a:spcBef>
              <a:spcAft>
                <a:spcPts val="0"/>
              </a:spcAft>
              <a:buClr>
                <a:srgbClr val="3F3F3F"/>
              </a:buClr>
              <a:buSzPts val="2200"/>
              <a:buFont typeface="Arial"/>
              <a:buNone/>
            </a:pPr>
            <a:endParaRPr sz="220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i="0" u="none" strike="noStrike" cap="none">
                <a:solidFill>
                  <a:srgbClr val="3F3F3F"/>
                </a:solidFill>
                <a:latin typeface="Open Sans"/>
                <a:ea typeface="Open Sans"/>
                <a:cs typeface="Open Sans"/>
                <a:sym typeface="Open Sans"/>
              </a:rPr>
              <a:t>Avoid overusing IIFEs</a:t>
            </a:r>
            <a:endParaRPr/>
          </a:p>
        </p:txBody>
      </p:sp>
      <p:sp>
        <p:nvSpPr>
          <p:cNvPr id="3" name="Brandline_LVC">
            <a:extLst>
              <a:ext uri="{FF2B5EF4-FFF2-40B4-BE49-F238E27FC236}">
                <a16:creationId xmlns:a16="http://schemas.microsoft.com/office/drawing/2014/main" id="{B0AA7999-6CD3-A58A-108A-45832C877476}"/>
              </a:ext>
            </a:extLst>
          </p:cNvPr>
          <p:cNvSpPr/>
          <p:nvPr/>
        </p:nvSpPr>
        <p:spPr>
          <a:xfrm>
            <a:off x="5956300" y="816324"/>
            <a:ext cx="4353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thumb up symbol on a medal&#10;&#10;Description automatically generated">
            <a:extLst>
              <a:ext uri="{FF2B5EF4-FFF2-40B4-BE49-F238E27FC236}">
                <a16:creationId xmlns:a16="http://schemas.microsoft.com/office/drawing/2014/main" id="{1A36EB37-EE23-52CC-4AC8-CD7847893D8C}"/>
              </a:ext>
            </a:extLst>
          </p:cNvPr>
          <p:cNvPicPr>
            <a:picLocks noChangeAspect="1"/>
          </p:cNvPicPr>
          <p:nvPr/>
        </p:nvPicPr>
        <p:blipFill>
          <a:blip r:embed="rId3"/>
          <a:stretch>
            <a:fillRect/>
          </a:stretch>
        </p:blipFill>
        <p:spPr>
          <a:xfrm>
            <a:off x="2665662" y="3801978"/>
            <a:ext cx="2967485" cy="29674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6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IIFEs: Design Patterns</a:t>
            </a:r>
            <a:endParaRPr/>
          </a:p>
        </p:txBody>
      </p:sp>
      <p:grpSp>
        <p:nvGrpSpPr>
          <p:cNvPr id="2" name="Group 1">
            <a:extLst>
              <a:ext uri="{FF2B5EF4-FFF2-40B4-BE49-F238E27FC236}">
                <a16:creationId xmlns:a16="http://schemas.microsoft.com/office/drawing/2014/main" id="{7CD36C3B-8D34-BAE0-036C-EE1B73242A4F}"/>
              </a:ext>
            </a:extLst>
          </p:cNvPr>
          <p:cNvGrpSpPr/>
          <p:nvPr/>
        </p:nvGrpSpPr>
        <p:grpSpPr>
          <a:xfrm>
            <a:off x="3328931" y="3123996"/>
            <a:ext cx="10146437" cy="3864847"/>
            <a:chOff x="3341353" y="2687729"/>
            <a:chExt cx="10146437" cy="3864847"/>
          </a:xfrm>
        </p:grpSpPr>
        <p:grpSp>
          <p:nvGrpSpPr>
            <p:cNvPr id="4" name="Google Shape;959;p43">
              <a:extLst>
                <a:ext uri="{FF2B5EF4-FFF2-40B4-BE49-F238E27FC236}">
                  <a16:creationId xmlns:a16="http://schemas.microsoft.com/office/drawing/2014/main" id="{AFB523DD-EB05-332B-0E5B-D129271A241E}"/>
                </a:ext>
              </a:extLst>
            </p:cNvPr>
            <p:cNvGrpSpPr/>
            <p:nvPr/>
          </p:nvGrpSpPr>
          <p:grpSpPr>
            <a:xfrm>
              <a:off x="3341353" y="4434704"/>
              <a:ext cx="10146437" cy="2117872"/>
              <a:chOff x="511242" y="1679063"/>
              <a:chExt cx="6070121" cy="1244691"/>
            </a:xfrm>
          </p:grpSpPr>
          <p:grpSp>
            <p:nvGrpSpPr>
              <p:cNvPr id="7" name="Google Shape;960;p43">
                <a:extLst>
                  <a:ext uri="{FF2B5EF4-FFF2-40B4-BE49-F238E27FC236}">
                    <a16:creationId xmlns:a16="http://schemas.microsoft.com/office/drawing/2014/main" id="{9CA95049-83FC-F716-718D-6FD42F74E927}"/>
                  </a:ext>
                </a:extLst>
              </p:cNvPr>
              <p:cNvGrpSpPr/>
              <p:nvPr/>
            </p:nvGrpSpPr>
            <p:grpSpPr>
              <a:xfrm>
                <a:off x="763396" y="1679063"/>
                <a:ext cx="1070044" cy="711511"/>
                <a:chOff x="4265613" y="2266950"/>
                <a:chExt cx="1647826" cy="1014413"/>
              </a:xfrm>
            </p:grpSpPr>
            <p:sp>
              <p:nvSpPr>
                <p:cNvPr id="19" name="Google Shape;961;p43">
                  <a:extLst>
                    <a:ext uri="{FF2B5EF4-FFF2-40B4-BE49-F238E27FC236}">
                      <a16:creationId xmlns:a16="http://schemas.microsoft.com/office/drawing/2014/main" id="{729E021A-A605-BA2C-AA83-6CBE386A8FFA}"/>
                    </a:ext>
                  </a:extLst>
                </p:cNvPr>
                <p:cNvSpPr/>
                <p:nvPr/>
              </p:nvSpPr>
              <p:spPr>
                <a:xfrm>
                  <a:off x="4389438" y="2328863"/>
                  <a:ext cx="1401763" cy="539750"/>
                </a:xfrm>
                <a:custGeom>
                  <a:avLst/>
                  <a:gdLst/>
                  <a:ahLst/>
                  <a:cxnLst/>
                  <a:rect l="l" t="t" r="r" b="b"/>
                  <a:pathLst>
                    <a:path w="776" h="299" extrusionOk="0">
                      <a:moveTo>
                        <a:pt x="776" y="195"/>
                      </a:moveTo>
                      <a:cubicBezTo>
                        <a:pt x="776" y="299"/>
                        <a:pt x="776" y="299"/>
                        <a:pt x="776" y="299"/>
                      </a:cubicBezTo>
                      <a:cubicBezTo>
                        <a:pt x="776" y="192"/>
                        <a:pt x="602" y="105"/>
                        <a:pt x="388" y="104"/>
                      </a:cubicBezTo>
                      <a:cubicBezTo>
                        <a:pt x="174" y="104"/>
                        <a:pt x="0" y="190"/>
                        <a:pt x="0" y="297"/>
                      </a:cubicBezTo>
                      <a:cubicBezTo>
                        <a:pt x="0" y="194"/>
                        <a:pt x="0" y="194"/>
                        <a:pt x="0" y="194"/>
                      </a:cubicBezTo>
                      <a:cubicBezTo>
                        <a:pt x="0" y="86"/>
                        <a:pt x="174" y="0"/>
                        <a:pt x="388" y="0"/>
                      </a:cubicBezTo>
                      <a:cubicBezTo>
                        <a:pt x="603" y="1"/>
                        <a:pt x="776" y="88"/>
                        <a:pt x="776" y="195"/>
                      </a:cubicBezTo>
                      <a:close/>
                    </a:path>
                  </a:pathLst>
                </a:custGeom>
                <a:solidFill>
                  <a:srgbClr val="1E4E79"/>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0" name="Google Shape;962;p43">
                  <a:extLst>
                    <a:ext uri="{FF2B5EF4-FFF2-40B4-BE49-F238E27FC236}">
                      <a16:creationId xmlns:a16="http://schemas.microsoft.com/office/drawing/2014/main" id="{4681D89B-ECD7-C125-77E5-1422A801F0BE}"/>
                    </a:ext>
                  </a:extLst>
                </p:cNvPr>
                <p:cNvSpPr/>
                <p:nvPr/>
              </p:nvSpPr>
              <p:spPr>
                <a:xfrm>
                  <a:off x="4265613" y="2678113"/>
                  <a:ext cx="1647826" cy="603250"/>
                </a:xfrm>
                <a:custGeom>
                  <a:avLst/>
                  <a:gdLst/>
                  <a:ahLst/>
                  <a:cxnLst/>
                  <a:rect l="l" t="t" r="r" b="b"/>
                  <a:pathLst>
                    <a:path w="913" h="334" extrusionOk="0">
                      <a:moveTo>
                        <a:pt x="913" y="3"/>
                      </a:moveTo>
                      <a:cubicBezTo>
                        <a:pt x="913" y="107"/>
                        <a:pt x="913" y="107"/>
                        <a:pt x="913" y="107"/>
                      </a:cubicBezTo>
                      <a:cubicBezTo>
                        <a:pt x="912" y="232"/>
                        <a:pt x="708" y="334"/>
                        <a:pt x="456" y="333"/>
                      </a:cubicBezTo>
                      <a:cubicBezTo>
                        <a:pt x="204" y="333"/>
                        <a:pt x="0" y="230"/>
                        <a:pt x="1" y="104"/>
                      </a:cubicBezTo>
                      <a:cubicBezTo>
                        <a:pt x="1" y="0"/>
                        <a:pt x="1" y="0"/>
                        <a:pt x="1" y="0"/>
                      </a:cubicBezTo>
                      <a:cubicBezTo>
                        <a:pt x="1" y="126"/>
                        <a:pt x="205" y="229"/>
                        <a:pt x="456" y="229"/>
                      </a:cubicBezTo>
                      <a:cubicBezTo>
                        <a:pt x="708" y="230"/>
                        <a:pt x="912" y="128"/>
                        <a:pt x="913" y="3"/>
                      </a:cubicBezTo>
                      <a:close/>
                    </a:path>
                  </a:pathLst>
                </a:custGeom>
                <a:solidFill>
                  <a:srgbClr val="2E75B5"/>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1" name="Google Shape;963;p43">
                  <a:extLst>
                    <a:ext uri="{FF2B5EF4-FFF2-40B4-BE49-F238E27FC236}">
                      <a16:creationId xmlns:a16="http://schemas.microsoft.com/office/drawing/2014/main" id="{6DA2D98C-3451-BFF9-9709-E537224713CE}"/>
                    </a:ext>
                  </a:extLst>
                </p:cNvPr>
                <p:cNvSpPr/>
                <p:nvPr/>
              </p:nvSpPr>
              <p:spPr>
                <a:xfrm>
                  <a:off x="4267200" y="2266950"/>
                  <a:ext cx="1646238" cy="827088"/>
                </a:xfrm>
                <a:custGeom>
                  <a:avLst/>
                  <a:gdLst/>
                  <a:ahLst/>
                  <a:cxnLst/>
                  <a:rect l="l" t="t" r="r" b="b"/>
                  <a:pathLst>
                    <a:path w="912" h="457" extrusionOk="0">
                      <a:moveTo>
                        <a:pt x="456" y="1"/>
                      </a:moveTo>
                      <a:cubicBezTo>
                        <a:pt x="708" y="1"/>
                        <a:pt x="912" y="104"/>
                        <a:pt x="912" y="230"/>
                      </a:cubicBezTo>
                      <a:cubicBezTo>
                        <a:pt x="911" y="355"/>
                        <a:pt x="707" y="457"/>
                        <a:pt x="455" y="456"/>
                      </a:cubicBezTo>
                      <a:cubicBezTo>
                        <a:pt x="204" y="456"/>
                        <a:pt x="0" y="353"/>
                        <a:pt x="0" y="227"/>
                      </a:cubicBezTo>
                      <a:cubicBezTo>
                        <a:pt x="0" y="101"/>
                        <a:pt x="205" y="0"/>
                        <a:pt x="456" y="1"/>
                      </a:cubicBezTo>
                      <a:close/>
                      <a:moveTo>
                        <a:pt x="455" y="422"/>
                      </a:moveTo>
                      <a:cubicBezTo>
                        <a:pt x="670" y="423"/>
                        <a:pt x="844" y="337"/>
                        <a:pt x="844" y="229"/>
                      </a:cubicBezTo>
                      <a:cubicBezTo>
                        <a:pt x="844" y="122"/>
                        <a:pt x="671" y="35"/>
                        <a:pt x="456" y="34"/>
                      </a:cubicBezTo>
                      <a:cubicBezTo>
                        <a:pt x="242" y="34"/>
                        <a:pt x="68" y="120"/>
                        <a:pt x="68" y="228"/>
                      </a:cubicBezTo>
                      <a:cubicBezTo>
                        <a:pt x="68" y="335"/>
                        <a:pt x="241" y="422"/>
                        <a:pt x="455" y="422"/>
                      </a:cubicBezTo>
                    </a:path>
                  </a:pathLst>
                </a:custGeom>
                <a:solidFill>
                  <a:schemeClr val="accent1"/>
                </a:solidFill>
                <a:ln w="9525" cap="flat" cmpd="sng">
                  <a:solidFill>
                    <a:schemeClr val="accent1"/>
                  </a:solidFill>
                  <a:prstDash val="solid"/>
                  <a:round/>
                  <a:headEnd type="none" w="sm" len="sm"/>
                  <a:tailEnd type="none" w="sm" len="sm"/>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grpSp>
            <p:nvGrpSpPr>
              <p:cNvPr id="8" name="Google Shape;964;p43">
                <a:extLst>
                  <a:ext uri="{FF2B5EF4-FFF2-40B4-BE49-F238E27FC236}">
                    <a16:creationId xmlns:a16="http://schemas.microsoft.com/office/drawing/2014/main" id="{F57A50A9-8352-A074-3BC5-0AE94A16D046}"/>
                  </a:ext>
                </a:extLst>
              </p:cNvPr>
              <p:cNvGrpSpPr/>
              <p:nvPr/>
            </p:nvGrpSpPr>
            <p:grpSpPr>
              <a:xfrm>
                <a:off x="2845731" y="1679063"/>
                <a:ext cx="1070044" cy="711511"/>
                <a:chOff x="4265613" y="2266950"/>
                <a:chExt cx="1647826" cy="1014413"/>
              </a:xfrm>
            </p:grpSpPr>
            <p:sp>
              <p:nvSpPr>
                <p:cNvPr id="16" name="Google Shape;965;p43">
                  <a:extLst>
                    <a:ext uri="{FF2B5EF4-FFF2-40B4-BE49-F238E27FC236}">
                      <a16:creationId xmlns:a16="http://schemas.microsoft.com/office/drawing/2014/main" id="{D6C94BF5-49A2-28A1-C5A7-FCC6048525EE}"/>
                    </a:ext>
                  </a:extLst>
                </p:cNvPr>
                <p:cNvSpPr/>
                <p:nvPr/>
              </p:nvSpPr>
              <p:spPr>
                <a:xfrm>
                  <a:off x="4389438" y="2328863"/>
                  <a:ext cx="1401763" cy="539750"/>
                </a:xfrm>
                <a:custGeom>
                  <a:avLst/>
                  <a:gdLst/>
                  <a:ahLst/>
                  <a:cxnLst/>
                  <a:rect l="l" t="t" r="r" b="b"/>
                  <a:pathLst>
                    <a:path w="776" h="299" extrusionOk="0">
                      <a:moveTo>
                        <a:pt x="776" y="195"/>
                      </a:moveTo>
                      <a:cubicBezTo>
                        <a:pt x="776" y="299"/>
                        <a:pt x="776" y="299"/>
                        <a:pt x="776" y="299"/>
                      </a:cubicBezTo>
                      <a:cubicBezTo>
                        <a:pt x="776" y="192"/>
                        <a:pt x="602" y="105"/>
                        <a:pt x="388" y="104"/>
                      </a:cubicBezTo>
                      <a:cubicBezTo>
                        <a:pt x="174" y="104"/>
                        <a:pt x="0" y="190"/>
                        <a:pt x="0" y="297"/>
                      </a:cubicBezTo>
                      <a:cubicBezTo>
                        <a:pt x="0" y="194"/>
                        <a:pt x="0" y="194"/>
                        <a:pt x="0" y="194"/>
                      </a:cubicBezTo>
                      <a:cubicBezTo>
                        <a:pt x="0" y="86"/>
                        <a:pt x="174" y="0"/>
                        <a:pt x="388" y="0"/>
                      </a:cubicBezTo>
                      <a:cubicBezTo>
                        <a:pt x="603" y="1"/>
                        <a:pt x="776" y="88"/>
                        <a:pt x="776" y="195"/>
                      </a:cubicBezTo>
                      <a:close/>
                    </a:path>
                  </a:pathLst>
                </a:custGeom>
                <a:solidFill>
                  <a:srgbClr val="833C0B"/>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7" name="Google Shape;966;p43">
                  <a:extLst>
                    <a:ext uri="{FF2B5EF4-FFF2-40B4-BE49-F238E27FC236}">
                      <a16:creationId xmlns:a16="http://schemas.microsoft.com/office/drawing/2014/main" id="{5B8AE8D6-DA38-EED3-DFFE-9C8885261A6C}"/>
                    </a:ext>
                  </a:extLst>
                </p:cNvPr>
                <p:cNvSpPr/>
                <p:nvPr/>
              </p:nvSpPr>
              <p:spPr>
                <a:xfrm>
                  <a:off x="4265613" y="2678113"/>
                  <a:ext cx="1647826" cy="603250"/>
                </a:xfrm>
                <a:custGeom>
                  <a:avLst/>
                  <a:gdLst/>
                  <a:ahLst/>
                  <a:cxnLst/>
                  <a:rect l="l" t="t" r="r" b="b"/>
                  <a:pathLst>
                    <a:path w="913" h="334" extrusionOk="0">
                      <a:moveTo>
                        <a:pt x="913" y="3"/>
                      </a:moveTo>
                      <a:cubicBezTo>
                        <a:pt x="913" y="107"/>
                        <a:pt x="913" y="107"/>
                        <a:pt x="913" y="107"/>
                      </a:cubicBezTo>
                      <a:cubicBezTo>
                        <a:pt x="912" y="232"/>
                        <a:pt x="708" y="334"/>
                        <a:pt x="456" y="333"/>
                      </a:cubicBezTo>
                      <a:cubicBezTo>
                        <a:pt x="204" y="333"/>
                        <a:pt x="0" y="230"/>
                        <a:pt x="1" y="104"/>
                      </a:cubicBezTo>
                      <a:cubicBezTo>
                        <a:pt x="1" y="0"/>
                        <a:pt x="1" y="0"/>
                        <a:pt x="1" y="0"/>
                      </a:cubicBezTo>
                      <a:cubicBezTo>
                        <a:pt x="1" y="126"/>
                        <a:pt x="205" y="229"/>
                        <a:pt x="456" y="229"/>
                      </a:cubicBezTo>
                      <a:cubicBezTo>
                        <a:pt x="708" y="230"/>
                        <a:pt x="912" y="128"/>
                        <a:pt x="913" y="3"/>
                      </a:cubicBezTo>
                      <a:close/>
                    </a:path>
                  </a:pathLst>
                </a:custGeom>
                <a:solidFill>
                  <a:srgbClr val="C55A11"/>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8" name="Google Shape;967;p43">
                  <a:extLst>
                    <a:ext uri="{FF2B5EF4-FFF2-40B4-BE49-F238E27FC236}">
                      <a16:creationId xmlns:a16="http://schemas.microsoft.com/office/drawing/2014/main" id="{E00665F4-7336-3FC9-315D-1273D8B69D7E}"/>
                    </a:ext>
                  </a:extLst>
                </p:cNvPr>
                <p:cNvSpPr/>
                <p:nvPr/>
              </p:nvSpPr>
              <p:spPr>
                <a:xfrm>
                  <a:off x="4267200" y="2266950"/>
                  <a:ext cx="1646238" cy="827088"/>
                </a:xfrm>
                <a:custGeom>
                  <a:avLst/>
                  <a:gdLst/>
                  <a:ahLst/>
                  <a:cxnLst/>
                  <a:rect l="l" t="t" r="r" b="b"/>
                  <a:pathLst>
                    <a:path w="912" h="457" extrusionOk="0">
                      <a:moveTo>
                        <a:pt x="456" y="1"/>
                      </a:moveTo>
                      <a:cubicBezTo>
                        <a:pt x="708" y="1"/>
                        <a:pt x="912" y="104"/>
                        <a:pt x="912" y="230"/>
                      </a:cubicBezTo>
                      <a:cubicBezTo>
                        <a:pt x="911" y="355"/>
                        <a:pt x="707" y="457"/>
                        <a:pt x="455" y="456"/>
                      </a:cubicBezTo>
                      <a:cubicBezTo>
                        <a:pt x="204" y="456"/>
                        <a:pt x="0" y="353"/>
                        <a:pt x="0" y="227"/>
                      </a:cubicBezTo>
                      <a:cubicBezTo>
                        <a:pt x="0" y="101"/>
                        <a:pt x="205" y="0"/>
                        <a:pt x="456" y="1"/>
                      </a:cubicBezTo>
                      <a:close/>
                      <a:moveTo>
                        <a:pt x="455" y="422"/>
                      </a:moveTo>
                      <a:cubicBezTo>
                        <a:pt x="670" y="423"/>
                        <a:pt x="844" y="337"/>
                        <a:pt x="844" y="229"/>
                      </a:cubicBezTo>
                      <a:cubicBezTo>
                        <a:pt x="844" y="122"/>
                        <a:pt x="671" y="35"/>
                        <a:pt x="456" y="34"/>
                      </a:cubicBezTo>
                      <a:cubicBezTo>
                        <a:pt x="242" y="34"/>
                        <a:pt x="68" y="120"/>
                        <a:pt x="68" y="228"/>
                      </a:cubicBezTo>
                      <a:cubicBezTo>
                        <a:pt x="68" y="335"/>
                        <a:pt x="241" y="422"/>
                        <a:pt x="455" y="422"/>
                      </a:cubicBezTo>
                    </a:path>
                  </a:pathLst>
                </a:custGeom>
                <a:solidFill>
                  <a:schemeClr val="accent2"/>
                </a:solidFill>
                <a:ln w="9525" cap="flat" cmpd="sng">
                  <a:solidFill>
                    <a:schemeClr val="accent2"/>
                  </a:solidFill>
                  <a:prstDash val="solid"/>
                  <a:round/>
                  <a:headEnd type="none" w="sm" len="sm"/>
                  <a:tailEnd type="none" w="sm" len="sm"/>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grpSp>
            <p:nvGrpSpPr>
              <p:cNvPr id="9" name="Google Shape;968;p43">
                <a:extLst>
                  <a:ext uri="{FF2B5EF4-FFF2-40B4-BE49-F238E27FC236}">
                    <a16:creationId xmlns:a16="http://schemas.microsoft.com/office/drawing/2014/main" id="{15EC4443-FC96-4E41-518D-2EF910AAB828}"/>
                  </a:ext>
                </a:extLst>
              </p:cNvPr>
              <p:cNvGrpSpPr/>
              <p:nvPr/>
            </p:nvGrpSpPr>
            <p:grpSpPr>
              <a:xfrm>
                <a:off x="4928066" y="1679063"/>
                <a:ext cx="1070044" cy="711511"/>
                <a:chOff x="4265613" y="2266950"/>
                <a:chExt cx="1647826" cy="1014413"/>
              </a:xfrm>
            </p:grpSpPr>
            <p:sp>
              <p:nvSpPr>
                <p:cNvPr id="13" name="Google Shape;969;p43">
                  <a:extLst>
                    <a:ext uri="{FF2B5EF4-FFF2-40B4-BE49-F238E27FC236}">
                      <a16:creationId xmlns:a16="http://schemas.microsoft.com/office/drawing/2014/main" id="{CCB41BEF-519F-9348-0001-59D60CEF23C0}"/>
                    </a:ext>
                  </a:extLst>
                </p:cNvPr>
                <p:cNvSpPr/>
                <p:nvPr/>
              </p:nvSpPr>
              <p:spPr>
                <a:xfrm>
                  <a:off x="4389438" y="2328863"/>
                  <a:ext cx="1401763" cy="539750"/>
                </a:xfrm>
                <a:custGeom>
                  <a:avLst/>
                  <a:gdLst/>
                  <a:ahLst/>
                  <a:cxnLst/>
                  <a:rect l="l" t="t" r="r" b="b"/>
                  <a:pathLst>
                    <a:path w="776" h="299" extrusionOk="0">
                      <a:moveTo>
                        <a:pt x="776" y="195"/>
                      </a:moveTo>
                      <a:cubicBezTo>
                        <a:pt x="776" y="299"/>
                        <a:pt x="776" y="299"/>
                        <a:pt x="776" y="299"/>
                      </a:cubicBezTo>
                      <a:cubicBezTo>
                        <a:pt x="776" y="192"/>
                        <a:pt x="602" y="105"/>
                        <a:pt x="388" y="104"/>
                      </a:cubicBezTo>
                      <a:cubicBezTo>
                        <a:pt x="174" y="104"/>
                        <a:pt x="0" y="190"/>
                        <a:pt x="0" y="297"/>
                      </a:cubicBezTo>
                      <a:cubicBezTo>
                        <a:pt x="0" y="194"/>
                        <a:pt x="0" y="194"/>
                        <a:pt x="0" y="194"/>
                      </a:cubicBezTo>
                      <a:cubicBezTo>
                        <a:pt x="0" y="86"/>
                        <a:pt x="174" y="0"/>
                        <a:pt x="388" y="0"/>
                      </a:cubicBezTo>
                      <a:cubicBezTo>
                        <a:pt x="603" y="1"/>
                        <a:pt x="776" y="88"/>
                        <a:pt x="776" y="195"/>
                      </a:cubicBezTo>
                      <a:close/>
                    </a:path>
                  </a:pathLst>
                </a:custGeom>
                <a:solidFill>
                  <a:srgbClr val="525252"/>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4" name="Google Shape;970;p43">
                  <a:extLst>
                    <a:ext uri="{FF2B5EF4-FFF2-40B4-BE49-F238E27FC236}">
                      <a16:creationId xmlns:a16="http://schemas.microsoft.com/office/drawing/2014/main" id="{CB542475-6BA8-4552-1AE9-260344CCA7A0}"/>
                    </a:ext>
                  </a:extLst>
                </p:cNvPr>
                <p:cNvSpPr/>
                <p:nvPr/>
              </p:nvSpPr>
              <p:spPr>
                <a:xfrm>
                  <a:off x="4265613" y="2678113"/>
                  <a:ext cx="1647826" cy="603250"/>
                </a:xfrm>
                <a:custGeom>
                  <a:avLst/>
                  <a:gdLst/>
                  <a:ahLst/>
                  <a:cxnLst/>
                  <a:rect l="l" t="t" r="r" b="b"/>
                  <a:pathLst>
                    <a:path w="913" h="334" extrusionOk="0">
                      <a:moveTo>
                        <a:pt x="913" y="3"/>
                      </a:moveTo>
                      <a:cubicBezTo>
                        <a:pt x="913" y="107"/>
                        <a:pt x="913" y="107"/>
                        <a:pt x="913" y="107"/>
                      </a:cubicBezTo>
                      <a:cubicBezTo>
                        <a:pt x="912" y="232"/>
                        <a:pt x="708" y="334"/>
                        <a:pt x="456" y="333"/>
                      </a:cubicBezTo>
                      <a:cubicBezTo>
                        <a:pt x="204" y="333"/>
                        <a:pt x="0" y="230"/>
                        <a:pt x="1" y="104"/>
                      </a:cubicBezTo>
                      <a:cubicBezTo>
                        <a:pt x="1" y="0"/>
                        <a:pt x="1" y="0"/>
                        <a:pt x="1" y="0"/>
                      </a:cubicBezTo>
                      <a:cubicBezTo>
                        <a:pt x="1" y="126"/>
                        <a:pt x="205" y="229"/>
                        <a:pt x="456" y="229"/>
                      </a:cubicBezTo>
                      <a:cubicBezTo>
                        <a:pt x="708" y="230"/>
                        <a:pt x="912" y="128"/>
                        <a:pt x="913" y="3"/>
                      </a:cubicBezTo>
                      <a:close/>
                    </a:path>
                  </a:pathLst>
                </a:custGeom>
                <a:solidFill>
                  <a:srgbClr val="7B7B7B"/>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5" name="Google Shape;971;p43">
                  <a:extLst>
                    <a:ext uri="{FF2B5EF4-FFF2-40B4-BE49-F238E27FC236}">
                      <a16:creationId xmlns:a16="http://schemas.microsoft.com/office/drawing/2014/main" id="{215D87FA-FCA2-EF69-19A2-94F15DD067F5}"/>
                    </a:ext>
                  </a:extLst>
                </p:cNvPr>
                <p:cNvSpPr/>
                <p:nvPr/>
              </p:nvSpPr>
              <p:spPr>
                <a:xfrm>
                  <a:off x="4267200" y="2266950"/>
                  <a:ext cx="1646238" cy="827088"/>
                </a:xfrm>
                <a:custGeom>
                  <a:avLst/>
                  <a:gdLst/>
                  <a:ahLst/>
                  <a:cxnLst/>
                  <a:rect l="l" t="t" r="r" b="b"/>
                  <a:pathLst>
                    <a:path w="912" h="457" extrusionOk="0">
                      <a:moveTo>
                        <a:pt x="456" y="1"/>
                      </a:moveTo>
                      <a:cubicBezTo>
                        <a:pt x="708" y="1"/>
                        <a:pt x="912" y="104"/>
                        <a:pt x="912" y="230"/>
                      </a:cubicBezTo>
                      <a:cubicBezTo>
                        <a:pt x="911" y="355"/>
                        <a:pt x="707" y="457"/>
                        <a:pt x="455" y="456"/>
                      </a:cubicBezTo>
                      <a:cubicBezTo>
                        <a:pt x="204" y="456"/>
                        <a:pt x="0" y="353"/>
                        <a:pt x="0" y="227"/>
                      </a:cubicBezTo>
                      <a:cubicBezTo>
                        <a:pt x="0" y="101"/>
                        <a:pt x="205" y="0"/>
                        <a:pt x="456" y="1"/>
                      </a:cubicBezTo>
                      <a:close/>
                      <a:moveTo>
                        <a:pt x="455" y="422"/>
                      </a:moveTo>
                      <a:cubicBezTo>
                        <a:pt x="670" y="423"/>
                        <a:pt x="844" y="337"/>
                        <a:pt x="844" y="229"/>
                      </a:cubicBezTo>
                      <a:cubicBezTo>
                        <a:pt x="844" y="122"/>
                        <a:pt x="671" y="35"/>
                        <a:pt x="456" y="34"/>
                      </a:cubicBezTo>
                      <a:cubicBezTo>
                        <a:pt x="242" y="34"/>
                        <a:pt x="68" y="120"/>
                        <a:pt x="68" y="228"/>
                      </a:cubicBezTo>
                      <a:cubicBezTo>
                        <a:pt x="68" y="335"/>
                        <a:pt x="241" y="422"/>
                        <a:pt x="455" y="422"/>
                      </a:cubicBezTo>
                    </a:path>
                  </a:pathLst>
                </a:custGeom>
                <a:solidFill>
                  <a:schemeClr val="accent3"/>
                </a:solidFill>
                <a:ln w="9525" cap="flat" cmpd="sng">
                  <a:solidFill>
                    <a:schemeClr val="accent3"/>
                  </a:solidFill>
                  <a:prstDash val="solid"/>
                  <a:round/>
                  <a:headEnd type="none" w="sm" len="sm"/>
                  <a:tailEnd type="none" w="sm" len="sm"/>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10" name="Google Shape;972;p43">
                <a:extLst>
                  <a:ext uri="{FF2B5EF4-FFF2-40B4-BE49-F238E27FC236}">
                    <a16:creationId xmlns:a16="http://schemas.microsoft.com/office/drawing/2014/main" id="{16CF876A-831E-0D79-8195-40239E63A1DA}"/>
                  </a:ext>
                </a:extLst>
              </p:cNvPr>
              <p:cNvSpPr txBox="1"/>
              <p:nvPr/>
            </p:nvSpPr>
            <p:spPr>
              <a:xfrm>
                <a:off x="511242" y="2670542"/>
                <a:ext cx="1574351" cy="253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Module pattern</a:t>
                </a:r>
                <a:endParaRPr lang="en-US" sz="1400" b="0" i="0" u="none" strike="noStrike" cap="none">
                  <a:solidFill>
                    <a:srgbClr val="3F3F3F"/>
                  </a:solidFill>
                  <a:latin typeface="Open Sans"/>
                  <a:ea typeface="Open Sans"/>
                  <a:cs typeface="Open Sans"/>
                  <a:sym typeface="Open Sans"/>
                </a:endParaRPr>
              </a:p>
            </p:txBody>
          </p:sp>
          <p:sp>
            <p:nvSpPr>
              <p:cNvPr id="11" name="Google Shape;973;p43">
                <a:extLst>
                  <a:ext uri="{FF2B5EF4-FFF2-40B4-BE49-F238E27FC236}">
                    <a16:creationId xmlns:a16="http://schemas.microsoft.com/office/drawing/2014/main" id="{C47FBA5F-3FDB-A79B-CD17-4E2DC662222E}"/>
                  </a:ext>
                </a:extLst>
              </p:cNvPr>
              <p:cNvSpPr txBox="1"/>
              <p:nvPr/>
            </p:nvSpPr>
            <p:spPr>
              <a:xfrm>
                <a:off x="2594092" y="2670542"/>
                <a:ext cx="1574351" cy="253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Singleton pattern</a:t>
                </a:r>
                <a:endParaRPr sz="1400" b="0" i="0" u="none" strike="noStrike" cap="none">
                  <a:solidFill>
                    <a:srgbClr val="3F3F3F"/>
                  </a:solidFill>
                  <a:latin typeface="Open Sans"/>
                  <a:ea typeface="Open Sans"/>
                  <a:cs typeface="Open Sans"/>
                  <a:sym typeface="Open Sans"/>
                </a:endParaRPr>
              </a:p>
            </p:txBody>
          </p:sp>
          <p:sp>
            <p:nvSpPr>
              <p:cNvPr id="12" name="Google Shape;974;p43">
                <a:extLst>
                  <a:ext uri="{FF2B5EF4-FFF2-40B4-BE49-F238E27FC236}">
                    <a16:creationId xmlns:a16="http://schemas.microsoft.com/office/drawing/2014/main" id="{EF5B4AFA-30A4-D2ED-88A0-E45C6F8E3DA5}"/>
                  </a:ext>
                </a:extLst>
              </p:cNvPr>
              <p:cNvSpPr txBox="1"/>
              <p:nvPr/>
            </p:nvSpPr>
            <p:spPr>
              <a:xfrm>
                <a:off x="4676427" y="2670542"/>
                <a:ext cx="1904936" cy="253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Augmentation pattern</a:t>
                </a:r>
                <a:endParaRPr sz="1400" b="0" i="0" u="none" strike="noStrike" cap="none">
                  <a:solidFill>
                    <a:srgbClr val="3F3F3F"/>
                  </a:solidFill>
                  <a:latin typeface="Open Sans"/>
                  <a:ea typeface="Open Sans"/>
                  <a:cs typeface="Open Sans"/>
                  <a:sym typeface="Open Sans"/>
                </a:endParaRPr>
              </a:p>
            </p:txBody>
          </p:sp>
        </p:grpSp>
        <p:sp>
          <p:nvSpPr>
            <p:cNvPr id="6" name="Google Shape;975;p43">
              <a:extLst>
                <a:ext uri="{FF2B5EF4-FFF2-40B4-BE49-F238E27FC236}">
                  <a16:creationId xmlns:a16="http://schemas.microsoft.com/office/drawing/2014/main" id="{67AEF32D-3A4B-FC22-DAC6-4F806FEE2DEF}"/>
                </a:ext>
              </a:extLst>
            </p:cNvPr>
            <p:cNvSpPr/>
            <p:nvPr/>
          </p:nvSpPr>
          <p:spPr>
            <a:xfrm>
              <a:off x="5328621" y="2687729"/>
              <a:ext cx="5610456" cy="719950"/>
            </a:xfrm>
            <a:prstGeom prst="roundRect">
              <a:avLst>
                <a:gd name="adj" fmla="val 16667"/>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chemeClr val="bg1"/>
                  </a:solidFill>
                  <a:latin typeface="Open Sans"/>
                  <a:ea typeface="Open Sans"/>
                  <a:cs typeface="Open Sans"/>
                  <a:sym typeface="Open Sans"/>
                </a:rPr>
                <a:t>A few examples of design patterns are</a:t>
              </a:r>
              <a:r>
                <a:rPr lang="en-US" sz="2200" b="0" i="0" u="none" strike="noStrike" cap="none">
                  <a:solidFill>
                    <a:schemeClr val="bg1"/>
                  </a:solidFill>
                  <a:latin typeface="Open Sans"/>
                  <a:ea typeface="Open Sans"/>
                  <a:cs typeface="Open Sans"/>
                  <a:sym typeface="Open Sans"/>
                </a:rPr>
                <a:t>:</a:t>
              </a:r>
              <a:endParaRPr sz="2200" b="0" i="0" u="none" strike="noStrike" cap="none">
                <a:solidFill>
                  <a:schemeClr val="bg1"/>
                </a:solidFill>
                <a:latin typeface="Open Sans"/>
                <a:ea typeface="Open Sans"/>
                <a:cs typeface="Open Sans"/>
                <a:sym typeface="Open Sans"/>
              </a:endParaRPr>
            </a:p>
          </p:txBody>
        </p:sp>
      </p:grpSp>
      <p:sp>
        <p:nvSpPr>
          <p:cNvPr id="22" name="Text_Box">
            <a:extLst>
              <a:ext uri="{FF2B5EF4-FFF2-40B4-BE49-F238E27FC236}">
                <a16:creationId xmlns:a16="http://schemas.microsoft.com/office/drawing/2014/main" id="{7B978209-53A4-CC01-6D5A-249C4CFFF359}"/>
              </a:ext>
            </a:extLst>
          </p:cNvPr>
          <p:cNvSpPr/>
          <p:nvPr/>
        </p:nvSpPr>
        <p:spPr>
          <a:xfrm>
            <a:off x="2148611" y="1713785"/>
            <a:ext cx="11545455" cy="6136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14000"/>
              </a:lnSpc>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Immediately Invoked Function Expressions (IIFEs) are often used in various design patterns in JavaScript to achieve specific goals.</a:t>
            </a:r>
          </a:p>
        </p:txBody>
      </p:sp>
      <p:sp>
        <p:nvSpPr>
          <p:cNvPr id="24" name="Brandline_LVC">
            <a:extLst>
              <a:ext uri="{FF2B5EF4-FFF2-40B4-BE49-F238E27FC236}">
                <a16:creationId xmlns:a16="http://schemas.microsoft.com/office/drawing/2014/main" id="{9249B9AA-B524-B8EB-A41A-316BC397D04D}"/>
              </a:ext>
            </a:extLst>
          </p:cNvPr>
          <p:cNvSpPr/>
          <p:nvPr/>
        </p:nvSpPr>
        <p:spPr>
          <a:xfrm>
            <a:off x="5753100" y="816324"/>
            <a:ext cx="4762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1362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6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IIFEs: Design Patterns</a:t>
            </a:r>
            <a:endParaRPr/>
          </a:p>
        </p:txBody>
      </p:sp>
      <p:sp>
        <p:nvSpPr>
          <p:cNvPr id="24" name="Brandline_LVC">
            <a:extLst>
              <a:ext uri="{FF2B5EF4-FFF2-40B4-BE49-F238E27FC236}">
                <a16:creationId xmlns:a16="http://schemas.microsoft.com/office/drawing/2014/main" id="{9249B9AA-B524-B8EB-A41A-316BC397D04D}"/>
              </a:ext>
            </a:extLst>
          </p:cNvPr>
          <p:cNvSpPr/>
          <p:nvPr/>
        </p:nvSpPr>
        <p:spPr>
          <a:xfrm>
            <a:off x="5753100" y="816324"/>
            <a:ext cx="4762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oogle Shape;441;p17">
            <a:extLst>
              <a:ext uri="{FF2B5EF4-FFF2-40B4-BE49-F238E27FC236}">
                <a16:creationId xmlns:a16="http://schemas.microsoft.com/office/drawing/2014/main" id="{5A24E561-AB89-7093-2D71-1C35BD1CB7F8}"/>
              </a:ext>
            </a:extLst>
          </p:cNvPr>
          <p:cNvGrpSpPr/>
          <p:nvPr/>
        </p:nvGrpSpPr>
        <p:grpSpPr>
          <a:xfrm>
            <a:off x="1995234" y="2269918"/>
            <a:ext cx="12543692" cy="1548924"/>
            <a:chOff x="1745394" y="1570306"/>
            <a:chExt cx="12543692" cy="1548924"/>
          </a:xfrm>
        </p:grpSpPr>
        <p:sp>
          <p:nvSpPr>
            <p:cNvPr id="5" name="Google Shape;442;p17">
              <a:extLst>
                <a:ext uri="{FF2B5EF4-FFF2-40B4-BE49-F238E27FC236}">
                  <a16:creationId xmlns:a16="http://schemas.microsoft.com/office/drawing/2014/main" id="{9A5F0F05-8515-5264-5F54-332BE4B41C73}"/>
                </a:ext>
              </a:extLst>
            </p:cNvPr>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23" name="Google Shape;443;p17">
              <a:extLst>
                <a:ext uri="{FF2B5EF4-FFF2-40B4-BE49-F238E27FC236}">
                  <a16:creationId xmlns:a16="http://schemas.microsoft.com/office/drawing/2014/main" id="{2AA9A198-2D3F-38CC-A5C0-BCF826813065}"/>
                </a:ext>
              </a:extLst>
            </p:cNvPr>
            <p:cNvSpPr/>
            <p:nvPr/>
          </p:nvSpPr>
          <p:spPr>
            <a:xfrm>
              <a:off x="1757116" y="1570306"/>
              <a:ext cx="43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25" name="Google Shape;444;p17">
              <a:extLst>
                <a:ext uri="{FF2B5EF4-FFF2-40B4-BE49-F238E27FC236}">
                  <a16:creationId xmlns:a16="http://schemas.microsoft.com/office/drawing/2014/main" id="{1A8DA6BC-A754-29AC-6F4C-DB585DE4022D}"/>
                </a:ext>
              </a:extLst>
            </p:cNvPr>
            <p:cNvSpPr txBox="1"/>
            <p:nvPr/>
          </p:nvSpPr>
          <p:spPr>
            <a:xfrm>
              <a:off x="1862625" y="2165873"/>
              <a:ext cx="12145200" cy="864171"/>
            </a:xfrm>
            <a:prstGeom prst="rect">
              <a:avLst/>
            </a:prstGeom>
            <a:noFill/>
            <a:ln>
              <a:noFill/>
            </a:ln>
          </p:spPr>
          <p:txBody>
            <a:bodyPr spcFirstLastPara="1" wrap="square" lIns="91425" tIns="45700" rIns="91425" bIns="45700" anchor="t" anchorCtr="0">
              <a:spAutoFit/>
            </a:bodyPr>
            <a:lstStyle/>
            <a:p>
              <a:pPr>
                <a:lnSpc>
                  <a:spcPct val="114000"/>
                </a:lnSpc>
                <a:buSzPts val="2200"/>
              </a:pPr>
              <a:r>
                <a:rPr lang="en-US" sz="2200">
                  <a:solidFill>
                    <a:srgbClr val="3F3F3F"/>
                  </a:solidFill>
                  <a:latin typeface="Open Sans" panose="020B0606030504020204" pitchFamily="34" charset="0"/>
                </a:rPr>
                <a:t>It u</a:t>
              </a:r>
              <a:r>
                <a:rPr lang="en-US" sz="2200">
                  <a:solidFill>
                    <a:srgbClr val="3F3F3F"/>
                  </a:solidFill>
                  <a:latin typeface="Open Sans" panose="020B0606030504020204" pitchFamily="34" charset="0"/>
                  <a:ea typeface="Arial"/>
                  <a:cs typeface="Arial"/>
                  <a:sym typeface="Arial"/>
                </a:rPr>
                <a:t>ses IIFE to create private and public encapsulation which helps in organizing code and avoids polluting the global namespace.</a:t>
              </a:r>
            </a:p>
          </p:txBody>
        </p:sp>
        <p:sp>
          <p:nvSpPr>
            <p:cNvPr id="26" name="Google Shape;445;p17">
              <a:extLst>
                <a:ext uri="{FF2B5EF4-FFF2-40B4-BE49-F238E27FC236}">
                  <a16:creationId xmlns:a16="http://schemas.microsoft.com/office/drawing/2014/main" id="{8B43C03D-CBC1-2CC2-ED24-5B5116CDE262}"/>
                </a:ext>
              </a:extLst>
            </p:cNvPr>
            <p:cNvSpPr txBox="1"/>
            <p:nvPr/>
          </p:nvSpPr>
          <p:spPr>
            <a:xfrm>
              <a:off x="1862625" y="1586331"/>
              <a:ext cx="4214492"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b="1">
                  <a:solidFill>
                    <a:srgbClr val="3F3F3F"/>
                  </a:solidFill>
                  <a:latin typeface="Open Sans" panose="020B0606030504020204" pitchFamily="34" charset="0"/>
                  <a:ea typeface="Arial"/>
                  <a:cs typeface="Arial"/>
                  <a:sym typeface="Arial"/>
                </a:rPr>
                <a:t>Module pattern</a:t>
              </a:r>
              <a:endParaRPr sz="2200" b="1">
                <a:solidFill>
                  <a:srgbClr val="3F3F3F"/>
                </a:solidFill>
                <a:latin typeface="Open Sans" panose="020B0606030504020204" pitchFamily="34" charset="0"/>
                <a:ea typeface="Arial"/>
                <a:cs typeface="Arial"/>
                <a:sym typeface="Arial"/>
              </a:endParaRPr>
            </a:p>
          </p:txBody>
        </p:sp>
      </p:grpSp>
      <p:grpSp>
        <p:nvGrpSpPr>
          <p:cNvPr id="27" name="Google Shape;446;p17">
            <a:extLst>
              <a:ext uri="{FF2B5EF4-FFF2-40B4-BE49-F238E27FC236}">
                <a16:creationId xmlns:a16="http://schemas.microsoft.com/office/drawing/2014/main" id="{F83D79F5-9096-7C5F-3723-FE7D11B78826}"/>
              </a:ext>
            </a:extLst>
          </p:cNvPr>
          <p:cNvGrpSpPr/>
          <p:nvPr/>
        </p:nvGrpSpPr>
        <p:grpSpPr>
          <a:xfrm>
            <a:off x="1995234" y="4025607"/>
            <a:ext cx="12543692" cy="1548924"/>
            <a:chOff x="1745394" y="1570306"/>
            <a:chExt cx="12543692" cy="1548924"/>
          </a:xfrm>
        </p:grpSpPr>
        <p:sp>
          <p:nvSpPr>
            <p:cNvPr id="28" name="Google Shape;447;p17">
              <a:extLst>
                <a:ext uri="{FF2B5EF4-FFF2-40B4-BE49-F238E27FC236}">
                  <a16:creationId xmlns:a16="http://schemas.microsoft.com/office/drawing/2014/main" id="{1B429D92-92D7-E1F6-6BB0-BCCBC4CEBC65}"/>
                </a:ext>
              </a:extLst>
            </p:cNvPr>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29" name="Google Shape;448;p17">
              <a:extLst>
                <a:ext uri="{FF2B5EF4-FFF2-40B4-BE49-F238E27FC236}">
                  <a16:creationId xmlns:a16="http://schemas.microsoft.com/office/drawing/2014/main" id="{B1C3F146-5ECE-317A-20F9-2837D53C8DBE}"/>
                </a:ext>
              </a:extLst>
            </p:cNvPr>
            <p:cNvSpPr/>
            <p:nvPr/>
          </p:nvSpPr>
          <p:spPr>
            <a:xfrm>
              <a:off x="1757116" y="1570306"/>
              <a:ext cx="4320000" cy="468924"/>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30" name="Google Shape;449;p17">
              <a:extLst>
                <a:ext uri="{FF2B5EF4-FFF2-40B4-BE49-F238E27FC236}">
                  <a16:creationId xmlns:a16="http://schemas.microsoft.com/office/drawing/2014/main" id="{94719064-A438-2245-036E-775D2DF2EB35}"/>
                </a:ext>
              </a:extLst>
            </p:cNvPr>
            <p:cNvSpPr txBox="1"/>
            <p:nvPr/>
          </p:nvSpPr>
          <p:spPr>
            <a:xfrm>
              <a:off x="1862625" y="2245095"/>
              <a:ext cx="12145108" cy="864171"/>
            </a:xfrm>
            <a:prstGeom prst="rect">
              <a:avLst/>
            </a:prstGeom>
            <a:noFill/>
            <a:ln>
              <a:noFill/>
            </a:ln>
          </p:spPr>
          <p:txBody>
            <a:bodyPr spcFirstLastPara="1" wrap="square" lIns="91425" tIns="45700" rIns="91425" bIns="45700" anchor="t" anchorCtr="0">
              <a:spAutoFit/>
            </a:bodyPr>
            <a:lstStyle/>
            <a:p>
              <a:pPr>
                <a:lnSpc>
                  <a:spcPct val="114000"/>
                </a:lnSpc>
                <a:buSzPts val="2200"/>
              </a:pPr>
              <a:r>
                <a:rPr lang="en-US" sz="2200">
                  <a:solidFill>
                    <a:srgbClr val="3F3F3F"/>
                  </a:solidFill>
                  <a:latin typeface="Open Sans" panose="020B0606030504020204" pitchFamily="34" charset="0"/>
                  <a:ea typeface="Arial"/>
                  <a:cs typeface="Arial"/>
                  <a:sym typeface="Arial"/>
                </a:rPr>
                <a:t>IIFE is commonly used in creating Singleton patterns, where a single instance of an object is shared across the application.</a:t>
              </a:r>
            </a:p>
          </p:txBody>
        </p:sp>
        <p:sp>
          <p:nvSpPr>
            <p:cNvPr id="31" name="Google Shape;450;p17">
              <a:extLst>
                <a:ext uri="{FF2B5EF4-FFF2-40B4-BE49-F238E27FC236}">
                  <a16:creationId xmlns:a16="http://schemas.microsoft.com/office/drawing/2014/main" id="{A31C79E3-3C08-B50A-E6AA-435D70A7EA65}"/>
                </a:ext>
              </a:extLst>
            </p:cNvPr>
            <p:cNvSpPr txBox="1"/>
            <p:nvPr/>
          </p:nvSpPr>
          <p:spPr>
            <a:xfrm>
              <a:off x="1862624" y="1577437"/>
              <a:ext cx="4968274" cy="487126"/>
            </a:xfrm>
            <a:prstGeom prst="rect">
              <a:avLst/>
            </a:prstGeom>
            <a:noFill/>
            <a:ln>
              <a:noFill/>
            </a:ln>
          </p:spPr>
          <p:txBody>
            <a:bodyPr spcFirstLastPara="1" wrap="square" lIns="91425" tIns="45700" rIns="91425" bIns="45700" anchor="t" anchorCtr="0">
              <a:spAutoFit/>
            </a:bodyPr>
            <a:lstStyle/>
            <a:p>
              <a:pPr>
                <a:lnSpc>
                  <a:spcPct val="114000"/>
                </a:lnSpc>
                <a:buSzPts val="2200"/>
              </a:pPr>
              <a:r>
                <a:rPr lang="en-US" sz="2200" b="1">
                  <a:solidFill>
                    <a:srgbClr val="3F3F3F"/>
                  </a:solidFill>
                  <a:latin typeface="Open Sans" panose="020B0606030504020204" pitchFamily="34" charset="0"/>
                </a:rPr>
                <a:t>Singleton pattern</a:t>
              </a:r>
              <a:endParaRPr sz="2200" b="1">
                <a:solidFill>
                  <a:srgbClr val="3F3F3F"/>
                </a:solidFill>
                <a:latin typeface="Open Sans" panose="020B0606030504020204" pitchFamily="34" charset="0"/>
                <a:ea typeface="Arial"/>
                <a:cs typeface="Arial"/>
                <a:sym typeface="Arial"/>
              </a:endParaRPr>
            </a:p>
          </p:txBody>
        </p:sp>
      </p:grpSp>
      <p:grpSp>
        <p:nvGrpSpPr>
          <p:cNvPr id="32" name="Google Shape;451;p17">
            <a:extLst>
              <a:ext uri="{FF2B5EF4-FFF2-40B4-BE49-F238E27FC236}">
                <a16:creationId xmlns:a16="http://schemas.microsoft.com/office/drawing/2014/main" id="{10BACA87-651C-408C-8D3D-420530120ECB}"/>
              </a:ext>
            </a:extLst>
          </p:cNvPr>
          <p:cNvGrpSpPr/>
          <p:nvPr/>
        </p:nvGrpSpPr>
        <p:grpSpPr>
          <a:xfrm>
            <a:off x="1995234" y="5781298"/>
            <a:ext cx="12543692" cy="1548924"/>
            <a:chOff x="1745394" y="1570306"/>
            <a:chExt cx="12543692" cy="1548924"/>
          </a:xfrm>
        </p:grpSpPr>
        <p:sp>
          <p:nvSpPr>
            <p:cNvPr id="33" name="Google Shape;452;p17">
              <a:extLst>
                <a:ext uri="{FF2B5EF4-FFF2-40B4-BE49-F238E27FC236}">
                  <a16:creationId xmlns:a16="http://schemas.microsoft.com/office/drawing/2014/main" id="{E9E67E4C-875D-3BBF-0BAE-E6969666B127}"/>
                </a:ext>
              </a:extLst>
            </p:cNvPr>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34" name="Google Shape;453;p17">
              <a:extLst>
                <a:ext uri="{FF2B5EF4-FFF2-40B4-BE49-F238E27FC236}">
                  <a16:creationId xmlns:a16="http://schemas.microsoft.com/office/drawing/2014/main" id="{F3A31DA1-957A-6799-33C7-03DAD5692313}"/>
                </a:ext>
              </a:extLst>
            </p:cNvPr>
            <p:cNvSpPr/>
            <p:nvPr/>
          </p:nvSpPr>
          <p:spPr>
            <a:xfrm>
              <a:off x="1757116" y="1570306"/>
              <a:ext cx="4320000" cy="468924"/>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35" name="Google Shape;454;p17">
              <a:extLst>
                <a:ext uri="{FF2B5EF4-FFF2-40B4-BE49-F238E27FC236}">
                  <a16:creationId xmlns:a16="http://schemas.microsoft.com/office/drawing/2014/main" id="{B1BBE522-EFD6-9431-811D-DAEBB0DCF92C}"/>
                </a:ext>
              </a:extLst>
            </p:cNvPr>
            <p:cNvSpPr txBox="1"/>
            <p:nvPr/>
          </p:nvSpPr>
          <p:spPr>
            <a:xfrm>
              <a:off x="1862625" y="2241031"/>
              <a:ext cx="12145108" cy="864171"/>
            </a:xfrm>
            <a:prstGeom prst="rect">
              <a:avLst/>
            </a:prstGeom>
            <a:noFill/>
            <a:ln>
              <a:noFill/>
            </a:ln>
          </p:spPr>
          <p:txBody>
            <a:bodyPr spcFirstLastPara="1" wrap="square" lIns="91425" tIns="45700" rIns="91425" bIns="45700" anchor="t" anchorCtr="0">
              <a:spAutoFit/>
            </a:bodyPr>
            <a:lstStyle/>
            <a:p>
              <a:pPr>
                <a:lnSpc>
                  <a:spcPct val="114000"/>
                </a:lnSpc>
                <a:buSzPts val="2200"/>
              </a:pPr>
              <a:r>
                <a:rPr lang="en-US" sz="2200">
                  <a:solidFill>
                    <a:srgbClr val="3F3F3F"/>
                  </a:solidFill>
                  <a:latin typeface="Open Sans" panose="020B0606030504020204" pitchFamily="34" charset="0"/>
                  <a:ea typeface="Arial"/>
                  <a:cs typeface="Arial"/>
                  <a:sym typeface="Arial"/>
                </a:rPr>
                <a:t>This pattern uses IIFE to extend an existing object with additional properties or methods without modifying its source code.</a:t>
              </a:r>
              <a:endParaRPr sz="2200">
                <a:solidFill>
                  <a:srgbClr val="3F3F3F"/>
                </a:solidFill>
                <a:latin typeface="Open Sans" panose="020B0606030504020204" pitchFamily="34" charset="0"/>
                <a:ea typeface="Arial"/>
                <a:cs typeface="Arial"/>
                <a:sym typeface="Arial"/>
              </a:endParaRPr>
            </a:p>
          </p:txBody>
        </p:sp>
        <p:sp>
          <p:nvSpPr>
            <p:cNvPr id="36" name="Google Shape;455;p17">
              <a:extLst>
                <a:ext uri="{FF2B5EF4-FFF2-40B4-BE49-F238E27FC236}">
                  <a16:creationId xmlns:a16="http://schemas.microsoft.com/office/drawing/2014/main" id="{CF218C4D-823A-62CE-DDB6-673E30376246}"/>
                </a:ext>
              </a:extLst>
            </p:cNvPr>
            <p:cNvSpPr txBox="1"/>
            <p:nvPr/>
          </p:nvSpPr>
          <p:spPr>
            <a:xfrm>
              <a:off x="1862625" y="1586331"/>
              <a:ext cx="4214400"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b="1">
                  <a:solidFill>
                    <a:srgbClr val="3F3F3F"/>
                  </a:solidFill>
                  <a:latin typeface="Open Sans" panose="020B0606030504020204" pitchFamily="34" charset="0"/>
                </a:rPr>
                <a:t>Augmentation pattern</a:t>
              </a:r>
              <a:endParaRPr sz="2200" b="1">
                <a:solidFill>
                  <a:srgbClr val="3F3F3F"/>
                </a:solidFill>
                <a:latin typeface="Open Sans" panose="020B0606030504020204" pitchFamily="34" charset="0"/>
                <a:ea typeface="Arial"/>
                <a:cs typeface="Arial"/>
                <a:sym typeface="Arial"/>
              </a:endParaRPr>
            </a:p>
          </p:txBody>
        </p:sp>
      </p:grpSp>
    </p:spTree>
    <p:extLst>
      <p:ext uri="{BB962C8B-B14F-4D97-AF65-F5344CB8AC3E}">
        <p14:creationId xmlns:p14="http://schemas.microsoft.com/office/powerpoint/2010/main" val="2618752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6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Improving Code Readability with IIFEs</a:t>
            </a:r>
            <a:endParaRPr/>
          </a:p>
        </p:txBody>
      </p:sp>
      <p:sp>
        <p:nvSpPr>
          <p:cNvPr id="4" name="Brandline_LVC">
            <a:extLst>
              <a:ext uri="{FF2B5EF4-FFF2-40B4-BE49-F238E27FC236}">
                <a16:creationId xmlns:a16="http://schemas.microsoft.com/office/drawing/2014/main" id="{B41E9780-EA5E-81C2-829A-B9F82DEC3ADA}"/>
              </a:ext>
            </a:extLst>
          </p:cNvPr>
          <p:cNvSpPr/>
          <p:nvPr/>
        </p:nvSpPr>
        <p:spPr>
          <a:xfrm>
            <a:off x="3962400" y="816324"/>
            <a:ext cx="8348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610;p28">
            <a:extLst>
              <a:ext uri="{FF2B5EF4-FFF2-40B4-BE49-F238E27FC236}">
                <a16:creationId xmlns:a16="http://schemas.microsoft.com/office/drawing/2014/main" id="{8A75A560-44A6-D55F-CC3F-A3265B725764}"/>
              </a:ext>
            </a:extLst>
          </p:cNvPr>
          <p:cNvSpPr/>
          <p:nvPr/>
        </p:nvSpPr>
        <p:spPr>
          <a:xfrm>
            <a:off x="1778000" y="1636294"/>
            <a:ext cx="12699900" cy="561093"/>
          </a:xfrm>
          <a:prstGeom prst="rect">
            <a:avLst/>
          </a:prstGeom>
          <a:no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IIFEs can improve code readability in several ways. Here are some aspects where IIFE can enhance code clarity:</a:t>
            </a:r>
            <a:endParaRPr sz="2200">
              <a:solidFill>
                <a:schemeClr val="tx1">
                  <a:lumMod val="75000"/>
                  <a:lumOff val="25000"/>
                </a:schemeClr>
              </a:solidFill>
              <a:latin typeface="Open Sans"/>
              <a:ea typeface="Open Sans"/>
              <a:cs typeface="Open Sans"/>
              <a:sym typeface="Open Sans"/>
            </a:endParaRPr>
          </a:p>
        </p:txBody>
      </p:sp>
      <p:grpSp>
        <p:nvGrpSpPr>
          <p:cNvPr id="7" name="Google Shape;611;p28">
            <a:extLst>
              <a:ext uri="{FF2B5EF4-FFF2-40B4-BE49-F238E27FC236}">
                <a16:creationId xmlns:a16="http://schemas.microsoft.com/office/drawing/2014/main" id="{76F4772E-1D13-1BEB-121C-040F37626B0F}"/>
              </a:ext>
            </a:extLst>
          </p:cNvPr>
          <p:cNvGrpSpPr/>
          <p:nvPr/>
        </p:nvGrpSpPr>
        <p:grpSpPr>
          <a:xfrm>
            <a:off x="2406316" y="2747026"/>
            <a:ext cx="11983452" cy="5350068"/>
            <a:chOff x="1366300" y="654712"/>
            <a:chExt cx="14499974" cy="6473581"/>
          </a:xfrm>
        </p:grpSpPr>
        <p:grpSp>
          <p:nvGrpSpPr>
            <p:cNvPr id="8" name="Google Shape;612;p28">
              <a:extLst>
                <a:ext uri="{FF2B5EF4-FFF2-40B4-BE49-F238E27FC236}">
                  <a16:creationId xmlns:a16="http://schemas.microsoft.com/office/drawing/2014/main" id="{B2DCB224-FA3A-D6D5-3262-AAE676D2026D}"/>
                </a:ext>
              </a:extLst>
            </p:cNvPr>
            <p:cNvGrpSpPr/>
            <p:nvPr/>
          </p:nvGrpSpPr>
          <p:grpSpPr>
            <a:xfrm>
              <a:off x="5134218" y="654712"/>
              <a:ext cx="5710510" cy="6473581"/>
              <a:chOff x="4957491" y="1632907"/>
              <a:chExt cx="5710510" cy="6473581"/>
            </a:xfrm>
          </p:grpSpPr>
          <p:sp>
            <p:nvSpPr>
              <p:cNvPr id="19" name="Google Shape;613;p28">
                <a:extLst>
                  <a:ext uri="{FF2B5EF4-FFF2-40B4-BE49-F238E27FC236}">
                    <a16:creationId xmlns:a16="http://schemas.microsoft.com/office/drawing/2014/main" id="{0A2015C9-0C68-3AD1-F809-7D546F3E11D1}"/>
                  </a:ext>
                </a:extLst>
              </p:cNvPr>
              <p:cNvSpPr/>
              <p:nvPr/>
            </p:nvSpPr>
            <p:spPr>
              <a:xfrm rot="-2188176">
                <a:off x="7526862" y="1997727"/>
                <a:ext cx="2205216" cy="2967572"/>
              </a:xfrm>
              <a:custGeom>
                <a:avLst/>
                <a:gdLst/>
                <a:ahLst/>
                <a:cxnLst/>
                <a:rect l="l" t="t" r="r" b="b"/>
                <a:pathLst>
                  <a:path w="2205216" h="2967572" extrusionOk="0">
                    <a:moveTo>
                      <a:pt x="2048808" y="1521530"/>
                    </a:moveTo>
                    <a:lnTo>
                      <a:pt x="2076755" y="1593529"/>
                    </a:lnTo>
                    <a:lnTo>
                      <a:pt x="2076754" y="1593529"/>
                    </a:lnTo>
                    <a:lnTo>
                      <a:pt x="2119754" y="1704310"/>
                    </a:lnTo>
                    <a:cubicBezTo>
                      <a:pt x="2142782" y="1771956"/>
                      <a:pt x="2162936" y="1840471"/>
                      <a:pt x="2180183" y="1909654"/>
                    </a:cubicBezTo>
                    <a:lnTo>
                      <a:pt x="2205216" y="2035348"/>
                    </a:lnTo>
                    <a:lnTo>
                      <a:pt x="909619" y="2967572"/>
                    </a:lnTo>
                    <a:lnTo>
                      <a:pt x="488448" y="1593530"/>
                    </a:lnTo>
                    <a:lnTo>
                      <a:pt x="488449" y="1593530"/>
                    </a:lnTo>
                    <a:lnTo>
                      <a:pt x="466379" y="1521529"/>
                    </a:lnTo>
                    <a:close/>
                    <a:moveTo>
                      <a:pt x="1223750" y="480019"/>
                    </a:moveTo>
                    <a:cubicBezTo>
                      <a:pt x="1594647" y="754163"/>
                      <a:pt x="1869578" y="1109934"/>
                      <a:pt x="2042073" y="1504180"/>
                    </a:cubicBezTo>
                    <a:lnTo>
                      <a:pt x="2048807" y="1521530"/>
                    </a:lnTo>
                    <a:lnTo>
                      <a:pt x="466378" y="1521529"/>
                    </a:lnTo>
                    <a:lnTo>
                      <a:pt x="0" y="0"/>
                    </a:lnTo>
                    <a:lnTo>
                      <a:pt x="65594" y="5959"/>
                    </a:lnTo>
                    <a:cubicBezTo>
                      <a:pt x="472038" y="62773"/>
                      <a:pt x="870514" y="218928"/>
                      <a:pt x="1223750" y="480019"/>
                    </a:cubicBezTo>
                    <a:close/>
                  </a:path>
                </a:pathLst>
              </a:custGeom>
              <a:solidFill>
                <a:srgbClr val="34C6B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rgbClr val="3F3F3F"/>
                  </a:solidFill>
                  <a:latin typeface="Open Sans"/>
                  <a:ea typeface="Open Sans"/>
                  <a:cs typeface="Open Sans"/>
                  <a:sym typeface="Open Sans"/>
                </a:endParaRPr>
              </a:p>
            </p:txBody>
          </p:sp>
          <p:sp>
            <p:nvSpPr>
              <p:cNvPr id="20" name="Google Shape;614;p28">
                <a:extLst>
                  <a:ext uri="{FF2B5EF4-FFF2-40B4-BE49-F238E27FC236}">
                    <a16:creationId xmlns:a16="http://schemas.microsoft.com/office/drawing/2014/main" id="{181D5909-C284-78E5-343C-9925A7575BE4}"/>
                  </a:ext>
                </a:extLst>
              </p:cNvPr>
              <p:cNvSpPr/>
              <p:nvPr/>
            </p:nvSpPr>
            <p:spPr>
              <a:xfrm>
                <a:off x="7428865" y="6307309"/>
                <a:ext cx="2954445" cy="1375062"/>
              </a:xfrm>
              <a:custGeom>
                <a:avLst/>
                <a:gdLst/>
                <a:ahLst/>
                <a:cxnLst/>
                <a:rect l="l" t="t" r="r" b="b"/>
                <a:pathLst>
                  <a:path w="2954445" h="1375062" extrusionOk="0">
                    <a:moveTo>
                      <a:pt x="1505247" y="0"/>
                    </a:moveTo>
                    <a:lnTo>
                      <a:pt x="2954445" y="0"/>
                    </a:lnTo>
                    <a:lnTo>
                      <a:pt x="2874651" y="143132"/>
                    </a:lnTo>
                    <a:cubicBezTo>
                      <a:pt x="2513722" y="741201"/>
                      <a:pt x="1913701" y="1178738"/>
                      <a:pt x="1206977" y="1323354"/>
                    </a:cubicBezTo>
                    <a:lnTo>
                      <a:pt x="1073999" y="1343649"/>
                    </a:lnTo>
                    <a:close/>
                    <a:moveTo>
                      <a:pt x="1429632" y="0"/>
                    </a:moveTo>
                    <a:lnTo>
                      <a:pt x="1505246" y="0"/>
                    </a:lnTo>
                    <a:lnTo>
                      <a:pt x="1073999" y="1343648"/>
                    </a:lnTo>
                    <a:lnTo>
                      <a:pt x="994490" y="1355783"/>
                    </a:lnTo>
                    <a:close/>
                    <a:moveTo>
                      <a:pt x="1429630" y="0"/>
                    </a:moveTo>
                    <a:lnTo>
                      <a:pt x="994488" y="1355783"/>
                    </a:lnTo>
                    <a:lnTo>
                      <a:pt x="994490" y="1355783"/>
                    </a:lnTo>
                    <a:lnTo>
                      <a:pt x="994490" y="1355784"/>
                    </a:lnTo>
                    <a:lnTo>
                      <a:pt x="954277" y="1361922"/>
                    </a:lnTo>
                    <a:cubicBezTo>
                      <a:pt x="868719" y="1370611"/>
                      <a:pt x="781908" y="1375062"/>
                      <a:pt x="694057" y="1375062"/>
                    </a:cubicBezTo>
                    <a:cubicBezTo>
                      <a:pt x="633660" y="1375061"/>
                      <a:pt x="573754" y="1372957"/>
                      <a:pt x="514409" y="1368819"/>
                    </a:cubicBezTo>
                    <a:lnTo>
                      <a:pt x="434278" y="1360433"/>
                    </a:lnTo>
                    <a:lnTo>
                      <a:pt x="0" y="1"/>
                    </a:lnTo>
                    <a:close/>
                  </a:path>
                </a:pathLst>
              </a:custGeom>
              <a:solidFill>
                <a:srgbClr val="FFCD2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rgbClr val="3F3F3F"/>
                  </a:solidFill>
                  <a:latin typeface="Open Sans"/>
                  <a:ea typeface="Open Sans"/>
                  <a:cs typeface="Open Sans"/>
                  <a:sym typeface="Open Sans"/>
                </a:endParaRPr>
              </a:p>
            </p:txBody>
          </p:sp>
          <p:sp>
            <p:nvSpPr>
              <p:cNvPr id="21" name="Google Shape;615;p28">
                <a:extLst>
                  <a:ext uri="{FF2B5EF4-FFF2-40B4-BE49-F238E27FC236}">
                    <a16:creationId xmlns:a16="http://schemas.microsoft.com/office/drawing/2014/main" id="{AC06F2DF-98C1-F357-7ABD-FA877FD43D06}"/>
                  </a:ext>
                </a:extLst>
              </p:cNvPr>
              <p:cNvSpPr/>
              <p:nvPr/>
            </p:nvSpPr>
            <p:spPr>
              <a:xfrm>
                <a:off x="8957220" y="3323546"/>
                <a:ext cx="1710781" cy="2922522"/>
              </a:xfrm>
              <a:custGeom>
                <a:avLst/>
                <a:gdLst/>
                <a:ahLst/>
                <a:cxnLst/>
                <a:rect l="l" t="t" r="r" b="b"/>
                <a:pathLst>
                  <a:path w="1710781" h="2922522" extrusionOk="0">
                    <a:moveTo>
                      <a:pt x="429558" y="1584138"/>
                    </a:moveTo>
                    <a:lnTo>
                      <a:pt x="1627311" y="2470073"/>
                    </a:lnTo>
                    <a:lnTo>
                      <a:pt x="1622625" y="2490979"/>
                    </a:lnTo>
                    <a:cubicBezTo>
                      <a:pt x="1591488" y="2606042"/>
                      <a:pt x="1552483" y="2717872"/>
                      <a:pt x="1506224" y="2825855"/>
                    </a:cubicBezTo>
                    <a:lnTo>
                      <a:pt x="1460781" y="2922522"/>
                    </a:lnTo>
                    <a:lnTo>
                      <a:pt x="0" y="2922522"/>
                    </a:lnTo>
                    <a:close/>
                    <a:moveTo>
                      <a:pt x="937992" y="0"/>
                    </a:moveTo>
                    <a:lnTo>
                      <a:pt x="965344" y="24859"/>
                    </a:lnTo>
                    <a:cubicBezTo>
                      <a:pt x="1425913" y="485428"/>
                      <a:pt x="1710781" y="1121698"/>
                      <a:pt x="1710781" y="1824502"/>
                    </a:cubicBezTo>
                    <a:cubicBezTo>
                      <a:pt x="1710781" y="1978241"/>
                      <a:pt x="1697150" y="2128795"/>
                      <a:pt x="1671030" y="2275023"/>
                    </a:cubicBezTo>
                    <a:lnTo>
                      <a:pt x="1644530" y="2393253"/>
                    </a:lnTo>
                    <a:lnTo>
                      <a:pt x="1627312" y="2470072"/>
                    </a:lnTo>
                    <a:lnTo>
                      <a:pt x="429559" y="1584137"/>
                    </a:lnTo>
                    <a:lnTo>
                      <a:pt x="452788" y="1511764"/>
                    </a:lnTo>
                    <a:close/>
                  </a:path>
                </a:pathLst>
              </a:custGeom>
              <a:solidFill>
                <a:srgbClr val="F4AF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rgbClr val="3F3F3F"/>
                  </a:solidFill>
                  <a:latin typeface="Open Sans"/>
                  <a:ea typeface="Open Sans"/>
                  <a:cs typeface="Open Sans"/>
                  <a:sym typeface="Open Sans"/>
                </a:endParaRPr>
              </a:p>
            </p:txBody>
          </p:sp>
          <p:sp>
            <p:nvSpPr>
              <p:cNvPr id="22" name="Google Shape;616;p28">
                <a:extLst>
                  <a:ext uri="{FF2B5EF4-FFF2-40B4-BE49-F238E27FC236}">
                    <a16:creationId xmlns:a16="http://schemas.microsoft.com/office/drawing/2014/main" id="{5C47B014-BEE1-ADC0-4BFB-FFA10756AFB4}"/>
                  </a:ext>
                </a:extLst>
              </p:cNvPr>
              <p:cNvSpPr/>
              <p:nvPr/>
            </p:nvSpPr>
            <p:spPr>
              <a:xfrm rot="-6462248">
                <a:off x="5529030" y="2775595"/>
                <a:ext cx="2266873" cy="2855844"/>
              </a:xfrm>
              <a:custGeom>
                <a:avLst/>
                <a:gdLst/>
                <a:ahLst/>
                <a:cxnLst/>
                <a:rect l="l" t="t" r="r" b="b"/>
                <a:pathLst>
                  <a:path w="2266873" h="2855844" extrusionOk="0">
                    <a:moveTo>
                      <a:pt x="2095711" y="1446252"/>
                    </a:moveTo>
                    <a:lnTo>
                      <a:pt x="491373" y="1446253"/>
                    </a:lnTo>
                    <a:lnTo>
                      <a:pt x="0" y="0"/>
                    </a:lnTo>
                    <a:lnTo>
                      <a:pt x="69368" y="3981"/>
                    </a:lnTo>
                    <a:cubicBezTo>
                      <a:pt x="237510" y="22066"/>
                      <a:pt x="406343" y="57272"/>
                      <a:pt x="573722" y="110703"/>
                    </a:cubicBezTo>
                    <a:cubicBezTo>
                      <a:pt x="1201397" y="311069"/>
                      <a:pt x="1697224" y="732167"/>
                      <a:pt x="2002869" y="1260951"/>
                    </a:cubicBezTo>
                    <a:close/>
                    <a:moveTo>
                      <a:pt x="2266873" y="1920484"/>
                    </a:moveTo>
                    <a:lnTo>
                      <a:pt x="970289" y="2855844"/>
                    </a:lnTo>
                    <a:lnTo>
                      <a:pt x="515835" y="1518254"/>
                    </a:lnTo>
                    <a:lnTo>
                      <a:pt x="994000" y="1518254"/>
                    </a:lnTo>
                    <a:lnTo>
                      <a:pt x="515836" y="1518254"/>
                    </a:lnTo>
                    <a:lnTo>
                      <a:pt x="491374" y="1446254"/>
                    </a:lnTo>
                    <a:lnTo>
                      <a:pt x="2095712" y="1446253"/>
                    </a:lnTo>
                    <a:lnTo>
                      <a:pt x="2131786" y="1518253"/>
                    </a:lnTo>
                    <a:lnTo>
                      <a:pt x="2131785" y="1518253"/>
                    </a:lnTo>
                    <a:lnTo>
                      <a:pt x="2139571" y="1533795"/>
                    </a:lnTo>
                    <a:cubicBezTo>
                      <a:pt x="2179678" y="1627385"/>
                      <a:pt x="2214230" y="1723443"/>
                      <a:pt x="2242959" y="1821445"/>
                    </a:cubicBezTo>
                    <a:close/>
                  </a:path>
                </a:pathLst>
              </a:custGeom>
              <a:solidFill>
                <a:srgbClr val="AEBB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rgbClr val="3F3F3F"/>
                  </a:solidFill>
                  <a:latin typeface="Open Sans"/>
                  <a:ea typeface="Open Sans"/>
                  <a:cs typeface="Open Sans"/>
                  <a:sym typeface="Open Sans"/>
                </a:endParaRPr>
              </a:p>
            </p:txBody>
          </p:sp>
          <p:sp>
            <p:nvSpPr>
              <p:cNvPr id="37" name="Google Shape;617;p28">
                <a:extLst>
                  <a:ext uri="{FF2B5EF4-FFF2-40B4-BE49-F238E27FC236}">
                    <a16:creationId xmlns:a16="http://schemas.microsoft.com/office/drawing/2014/main" id="{95E9DBB4-539F-57F0-7DC0-399CFACC8CD8}"/>
                  </a:ext>
                </a:extLst>
              </p:cNvPr>
              <p:cNvSpPr/>
              <p:nvPr/>
            </p:nvSpPr>
            <p:spPr>
              <a:xfrm rot="-1082198">
                <a:off x="5925189" y="5036484"/>
                <a:ext cx="1460366" cy="2915559"/>
              </a:xfrm>
              <a:custGeom>
                <a:avLst/>
                <a:gdLst/>
                <a:ahLst/>
                <a:cxnLst/>
                <a:rect l="l" t="t" r="r" b="b"/>
                <a:pathLst>
                  <a:path w="1460366" h="2915559" extrusionOk="0">
                    <a:moveTo>
                      <a:pt x="25135" y="955863"/>
                    </a:moveTo>
                    <a:lnTo>
                      <a:pt x="981741" y="1267362"/>
                    </a:lnTo>
                    <a:lnTo>
                      <a:pt x="1453849" y="1421094"/>
                    </a:lnTo>
                    <a:lnTo>
                      <a:pt x="1453849" y="1496812"/>
                    </a:lnTo>
                    <a:lnTo>
                      <a:pt x="1451684" y="1496107"/>
                    </a:lnTo>
                    <a:lnTo>
                      <a:pt x="1443446" y="2915559"/>
                    </a:lnTo>
                    <a:lnTo>
                      <a:pt x="1426949" y="2908210"/>
                    </a:lnTo>
                    <a:cubicBezTo>
                      <a:pt x="688070" y="2547789"/>
                      <a:pt x="185858" y="1859335"/>
                      <a:pt x="42219" y="1082492"/>
                    </a:cubicBezTo>
                    <a:lnTo>
                      <a:pt x="35820" y="1035064"/>
                    </a:lnTo>
                    <a:lnTo>
                      <a:pt x="35821" y="1035064"/>
                    </a:lnTo>
                    <a:close/>
                    <a:moveTo>
                      <a:pt x="1460366" y="0"/>
                    </a:moveTo>
                    <a:lnTo>
                      <a:pt x="1452123" y="1420526"/>
                    </a:lnTo>
                    <a:lnTo>
                      <a:pt x="981744" y="1267360"/>
                    </a:lnTo>
                    <a:lnTo>
                      <a:pt x="25136" y="955861"/>
                    </a:lnTo>
                    <a:lnTo>
                      <a:pt x="25137" y="955863"/>
                    </a:lnTo>
                    <a:lnTo>
                      <a:pt x="25135" y="955862"/>
                    </a:lnTo>
                    <a:lnTo>
                      <a:pt x="9198" y="837765"/>
                    </a:lnTo>
                    <a:cubicBezTo>
                      <a:pt x="2151" y="755415"/>
                      <a:pt x="-885" y="672379"/>
                      <a:pt x="221" y="588925"/>
                    </a:cubicBezTo>
                    <a:lnTo>
                      <a:pt x="6824" y="484458"/>
                    </a:lnTo>
                    <a:close/>
                  </a:path>
                </a:pathLst>
              </a:custGeom>
              <a:solidFill>
                <a:srgbClr val="98CB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200">
                  <a:solidFill>
                    <a:srgbClr val="3F3F3F"/>
                  </a:solidFill>
                  <a:latin typeface="Open Sans"/>
                  <a:ea typeface="Open Sans"/>
                  <a:cs typeface="Open Sans"/>
                  <a:sym typeface="Open Sans"/>
                </a:endParaRPr>
              </a:p>
            </p:txBody>
          </p:sp>
        </p:grpSp>
        <p:sp>
          <p:nvSpPr>
            <p:cNvPr id="9" name="Google Shape;618;p28">
              <a:extLst>
                <a:ext uri="{FF2B5EF4-FFF2-40B4-BE49-F238E27FC236}">
                  <a16:creationId xmlns:a16="http://schemas.microsoft.com/office/drawing/2014/main" id="{F93D6E69-A801-1139-580B-E94EFE4B9AA4}"/>
                </a:ext>
              </a:extLst>
            </p:cNvPr>
            <p:cNvSpPr/>
            <p:nvPr/>
          </p:nvSpPr>
          <p:spPr>
            <a:xfrm>
              <a:off x="8354552" y="1230712"/>
              <a:ext cx="900000" cy="899997"/>
            </a:xfrm>
            <a:custGeom>
              <a:avLst/>
              <a:gdLst/>
              <a:ahLst/>
              <a:cxnLst/>
              <a:rect l="l" t="t" r="r" b="b"/>
              <a:pathLst>
                <a:path w="268" h="268" extrusionOk="0">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rgbClr val="2DA99D"/>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00">
                <a:solidFill>
                  <a:srgbClr val="3F3F3F"/>
                </a:solidFill>
                <a:latin typeface="Open Sans"/>
                <a:ea typeface="Open Sans"/>
                <a:cs typeface="Open Sans"/>
                <a:sym typeface="Open Sans"/>
              </a:endParaRPr>
            </a:p>
          </p:txBody>
        </p:sp>
        <p:sp>
          <p:nvSpPr>
            <p:cNvPr id="10" name="Google Shape;619;p28">
              <a:extLst>
                <a:ext uri="{FF2B5EF4-FFF2-40B4-BE49-F238E27FC236}">
                  <a16:creationId xmlns:a16="http://schemas.microsoft.com/office/drawing/2014/main" id="{36452389-AF81-5AD3-3CD8-3FB0CB1773FC}"/>
                </a:ext>
              </a:extLst>
            </p:cNvPr>
            <p:cNvSpPr/>
            <p:nvPr/>
          </p:nvSpPr>
          <p:spPr>
            <a:xfrm>
              <a:off x="5549251" y="2563798"/>
              <a:ext cx="900003" cy="900000"/>
            </a:xfrm>
            <a:custGeom>
              <a:avLst/>
              <a:gdLst/>
              <a:ahLst/>
              <a:cxnLst/>
              <a:rect l="l" t="t" r="r" b="b"/>
              <a:pathLst>
                <a:path w="254" h="254" extrusionOk="0">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rgbClr val="8497B0"/>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00">
                <a:solidFill>
                  <a:srgbClr val="3F3F3F"/>
                </a:solidFill>
                <a:latin typeface="Open Sans"/>
                <a:ea typeface="Open Sans"/>
                <a:cs typeface="Open Sans"/>
                <a:sym typeface="Open Sans"/>
              </a:endParaRPr>
            </a:p>
          </p:txBody>
        </p:sp>
        <p:sp>
          <p:nvSpPr>
            <p:cNvPr id="11" name="Google Shape;620;p28">
              <a:extLst>
                <a:ext uri="{FF2B5EF4-FFF2-40B4-BE49-F238E27FC236}">
                  <a16:creationId xmlns:a16="http://schemas.microsoft.com/office/drawing/2014/main" id="{B590CFEE-3CFD-2A02-5705-D74C6D6C7828}"/>
                </a:ext>
              </a:extLst>
            </p:cNvPr>
            <p:cNvSpPr txBox="1"/>
            <p:nvPr/>
          </p:nvSpPr>
          <p:spPr>
            <a:xfrm>
              <a:off x="9254551" y="1293288"/>
              <a:ext cx="3709943" cy="521373"/>
            </a:xfrm>
            <a:prstGeom prst="rect">
              <a:avLst/>
            </a:prstGeom>
            <a:noFill/>
            <a:ln>
              <a:noFill/>
            </a:ln>
          </p:spPr>
          <p:txBody>
            <a:bodyPr spcFirstLastPara="1" wrap="square" lIns="91425" tIns="45700" rIns="91425" bIns="45700" anchor="ctr" anchorCtr="0">
              <a:spAutoFit/>
            </a:bodyPr>
            <a:lstStyle/>
            <a:p>
              <a:pPr marL="0" marR="0" lvl="0" indent="0" rtl="0">
                <a:lnSpc>
                  <a:spcPct val="100000"/>
                </a:lnSpc>
                <a:spcBef>
                  <a:spcPts val="0"/>
                </a:spcBef>
                <a:spcAft>
                  <a:spcPts val="0"/>
                </a:spcAft>
                <a:buNone/>
              </a:pPr>
              <a:r>
                <a:rPr lang="en-US" sz="2200">
                  <a:solidFill>
                    <a:srgbClr val="3F3F3F"/>
                  </a:solidFill>
                  <a:latin typeface="Open Sans"/>
                  <a:ea typeface="Open Sans"/>
                  <a:cs typeface="Open Sans"/>
                  <a:sym typeface="Open Sans"/>
                </a:rPr>
                <a:t>Encapsulation</a:t>
              </a:r>
              <a:endParaRPr sz="2200">
                <a:solidFill>
                  <a:srgbClr val="3F3F3F"/>
                </a:solidFill>
                <a:latin typeface="Open Sans"/>
                <a:ea typeface="Open Sans"/>
                <a:cs typeface="Open Sans"/>
                <a:sym typeface="Open Sans"/>
              </a:endParaRPr>
            </a:p>
          </p:txBody>
        </p:sp>
        <p:sp>
          <p:nvSpPr>
            <p:cNvPr id="12" name="Google Shape;621;p28">
              <a:extLst>
                <a:ext uri="{FF2B5EF4-FFF2-40B4-BE49-F238E27FC236}">
                  <a16:creationId xmlns:a16="http://schemas.microsoft.com/office/drawing/2014/main" id="{7D552167-37C0-EBF0-1D93-08ED73D93B79}"/>
                </a:ext>
              </a:extLst>
            </p:cNvPr>
            <p:cNvSpPr txBox="1"/>
            <p:nvPr/>
          </p:nvSpPr>
          <p:spPr>
            <a:xfrm>
              <a:off x="11291774" y="3693728"/>
              <a:ext cx="4574500" cy="521325"/>
            </a:xfrm>
            <a:prstGeom prst="rect">
              <a:avLst/>
            </a:prstGeom>
            <a:noFill/>
            <a:ln>
              <a:noFill/>
            </a:ln>
          </p:spPr>
          <p:txBody>
            <a:bodyPr spcFirstLastPara="1" wrap="square" lIns="91425" tIns="45700" rIns="91425" bIns="45700" anchor="ctr" anchorCtr="0">
              <a:spAutoFit/>
            </a:bodyPr>
            <a:lstStyle/>
            <a:p>
              <a:pPr marL="0" marR="0" lvl="0" indent="0" rtl="0">
                <a:lnSpc>
                  <a:spcPct val="100000"/>
                </a:lnSpc>
                <a:spcBef>
                  <a:spcPts val="0"/>
                </a:spcBef>
                <a:spcAft>
                  <a:spcPts val="0"/>
                </a:spcAft>
                <a:buNone/>
              </a:pPr>
              <a:r>
                <a:rPr lang="en-US" sz="2200">
                  <a:solidFill>
                    <a:srgbClr val="3F3F3F"/>
                  </a:solidFill>
                  <a:latin typeface="Open Sans"/>
                  <a:ea typeface="Open Sans"/>
                  <a:cs typeface="Open Sans"/>
                  <a:sym typeface="Open Sans"/>
                </a:rPr>
                <a:t>Reducing global variables</a:t>
              </a:r>
              <a:endParaRPr sz="2200">
                <a:solidFill>
                  <a:srgbClr val="3F3F3F"/>
                </a:solidFill>
                <a:latin typeface="Open Sans"/>
                <a:ea typeface="Open Sans"/>
                <a:cs typeface="Open Sans"/>
                <a:sym typeface="Open Sans"/>
              </a:endParaRPr>
            </a:p>
          </p:txBody>
        </p:sp>
        <p:sp>
          <p:nvSpPr>
            <p:cNvPr id="13" name="Google Shape;622;p28">
              <a:extLst>
                <a:ext uri="{FF2B5EF4-FFF2-40B4-BE49-F238E27FC236}">
                  <a16:creationId xmlns:a16="http://schemas.microsoft.com/office/drawing/2014/main" id="{6094DF07-8E18-4290-DC84-A33B11C59F93}"/>
                </a:ext>
              </a:extLst>
            </p:cNvPr>
            <p:cNvSpPr txBox="1"/>
            <p:nvPr/>
          </p:nvSpPr>
          <p:spPr>
            <a:xfrm>
              <a:off x="9736600" y="6310788"/>
              <a:ext cx="4033292" cy="521325"/>
            </a:xfrm>
            <a:prstGeom prst="rect">
              <a:avLst/>
            </a:prstGeom>
            <a:noFill/>
            <a:ln>
              <a:noFill/>
            </a:ln>
          </p:spPr>
          <p:txBody>
            <a:bodyPr spcFirstLastPara="1" wrap="square" lIns="91425" tIns="45700" rIns="91425" bIns="45700" anchor="ctr" anchorCtr="0">
              <a:spAutoFit/>
            </a:bodyPr>
            <a:lstStyle/>
            <a:p>
              <a:pPr marL="0" marR="0" lvl="0" indent="0" rtl="0">
                <a:lnSpc>
                  <a:spcPct val="100000"/>
                </a:lnSpc>
                <a:spcBef>
                  <a:spcPts val="0"/>
                </a:spcBef>
                <a:spcAft>
                  <a:spcPts val="0"/>
                </a:spcAft>
                <a:buNone/>
              </a:pPr>
              <a:r>
                <a:rPr lang="en-US" sz="2200">
                  <a:solidFill>
                    <a:srgbClr val="3F3F3F"/>
                  </a:solidFill>
                  <a:latin typeface="Open Sans"/>
                  <a:ea typeface="Open Sans"/>
                  <a:cs typeface="Open Sans"/>
                  <a:sym typeface="Open Sans"/>
                </a:rPr>
                <a:t>Conditional execution</a:t>
              </a:r>
              <a:endParaRPr sz="2200">
                <a:solidFill>
                  <a:srgbClr val="3F3F3F"/>
                </a:solidFill>
                <a:latin typeface="Open Sans"/>
                <a:ea typeface="Open Sans"/>
                <a:cs typeface="Open Sans"/>
                <a:sym typeface="Open Sans"/>
              </a:endParaRPr>
            </a:p>
          </p:txBody>
        </p:sp>
        <p:sp>
          <p:nvSpPr>
            <p:cNvPr id="14" name="Google Shape;623;p28">
              <a:extLst>
                <a:ext uri="{FF2B5EF4-FFF2-40B4-BE49-F238E27FC236}">
                  <a16:creationId xmlns:a16="http://schemas.microsoft.com/office/drawing/2014/main" id="{54B90065-A63F-F60C-B81B-758DE7A8781E}"/>
                </a:ext>
              </a:extLst>
            </p:cNvPr>
            <p:cNvSpPr txBox="1"/>
            <p:nvPr/>
          </p:nvSpPr>
          <p:spPr>
            <a:xfrm>
              <a:off x="2094210" y="5577324"/>
              <a:ext cx="3897742" cy="521325"/>
            </a:xfrm>
            <a:prstGeom prst="rect">
              <a:avLst/>
            </a:prstGeom>
            <a:noFill/>
            <a:ln>
              <a:noFill/>
            </a:ln>
          </p:spPr>
          <p:txBody>
            <a:bodyPr spcFirstLastPara="1" wrap="square" lIns="91425" tIns="45700" rIns="91425" bIns="45700" anchor="ctr" anchorCtr="0">
              <a:spAutoFit/>
            </a:bodyPr>
            <a:lstStyle/>
            <a:p>
              <a:pPr marL="0" marR="0" lvl="0" indent="0" rtl="0">
                <a:lnSpc>
                  <a:spcPct val="100000"/>
                </a:lnSpc>
                <a:spcBef>
                  <a:spcPts val="0"/>
                </a:spcBef>
                <a:spcAft>
                  <a:spcPts val="0"/>
                </a:spcAft>
                <a:buNone/>
              </a:pPr>
              <a:r>
                <a:rPr lang="en-US" sz="2200">
                  <a:solidFill>
                    <a:srgbClr val="3F3F3F"/>
                  </a:solidFill>
                  <a:latin typeface="Open Sans"/>
                  <a:ea typeface="Open Sans"/>
                  <a:cs typeface="Open Sans"/>
                  <a:sym typeface="Open Sans"/>
                </a:rPr>
                <a:t>Isolation of variables</a:t>
              </a:r>
              <a:endParaRPr sz="2200">
                <a:solidFill>
                  <a:srgbClr val="3F3F3F"/>
                </a:solidFill>
                <a:latin typeface="Open Sans"/>
                <a:ea typeface="Open Sans"/>
                <a:cs typeface="Open Sans"/>
                <a:sym typeface="Open Sans"/>
              </a:endParaRPr>
            </a:p>
          </p:txBody>
        </p:sp>
        <p:sp>
          <p:nvSpPr>
            <p:cNvPr id="15" name="Google Shape;624;p28">
              <a:extLst>
                <a:ext uri="{FF2B5EF4-FFF2-40B4-BE49-F238E27FC236}">
                  <a16:creationId xmlns:a16="http://schemas.microsoft.com/office/drawing/2014/main" id="{5BDE3B17-7E45-BC99-C248-267AF72B4527}"/>
                </a:ext>
              </a:extLst>
            </p:cNvPr>
            <p:cNvSpPr txBox="1"/>
            <p:nvPr/>
          </p:nvSpPr>
          <p:spPr>
            <a:xfrm>
              <a:off x="1366300" y="2717893"/>
              <a:ext cx="4170701" cy="521325"/>
            </a:xfrm>
            <a:prstGeom prst="rect">
              <a:avLst/>
            </a:prstGeom>
            <a:noFill/>
            <a:ln>
              <a:noFill/>
            </a:ln>
          </p:spPr>
          <p:txBody>
            <a:bodyPr spcFirstLastPara="1" wrap="square" lIns="91425" tIns="45700" rIns="91425" bIns="45700" anchor="ctr" anchorCtr="0">
              <a:spAutoFit/>
            </a:bodyPr>
            <a:lstStyle/>
            <a:p>
              <a:pPr marL="0" marR="0" lvl="0" indent="0" rtl="0">
                <a:lnSpc>
                  <a:spcPct val="100000"/>
                </a:lnSpc>
                <a:spcBef>
                  <a:spcPts val="0"/>
                </a:spcBef>
                <a:spcAft>
                  <a:spcPts val="0"/>
                </a:spcAft>
                <a:buNone/>
              </a:pPr>
              <a:r>
                <a:rPr lang="en-US" sz="2200">
                  <a:solidFill>
                    <a:srgbClr val="3F3F3F"/>
                  </a:solidFill>
                  <a:latin typeface="Open Sans"/>
                  <a:ea typeface="Open Sans"/>
                  <a:cs typeface="Open Sans"/>
                  <a:sym typeface="Open Sans"/>
                </a:rPr>
                <a:t>Self-documenting code</a:t>
              </a:r>
              <a:endParaRPr sz="2200">
                <a:solidFill>
                  <a:srgbClr val="3F3F3F"/>
                </a:solidFill>
                <a:latin typeface="Open Sans"/>
                <a:ea typeface="Open Sans"/>
                <a:cs typeface="Open Sans"/>
                <a:sym typeface="Open Sans"/>
              </a:endParaRPr>
            </a:p>
          </p:txBody>
        </p:sp>
        <p:sp>
          <p:nvSpPr>
            <p:cNvPr id="16" name="Google Shape;625;p28">
              <a:extLst>
                <a:ext uri="{FF2B5EF4-FFF2-40B4-BE49-F238E27FC236}">
                  <a16:creationId xmlns:a16="http://schemas.microsoft.com/office/drawing/2014/main" id="{2097BF03-05AD-5D9C-EB56-7BD4509B6379}"/>
                </a:ext>
              </a:extLst>
            </p:cNvPr>
            <p:cNvSpPr/>
            <p:nvPr/>
          </p:nvSpPr>
          <p:spPr>
            <a:xfrm>
              <a:off x="6009205" y="5417397"/>
              <a:ext cx="900003" cy="900000"/>
            </a:xfrm>
            <a:custGeom>
              <a:avLst/>
              <a:gdLst/>
              <a:ahLst/>
              <a:cxnLst/>
              <a:rect l="l" t="t" r="r" b="b"/>
              <a:pathLst>
                <a:path w="267" h="267" extrusionOk="0">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rgbClr val="5CACD4"/>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00">
                <a:solidFill>
                  <a:srgbClr val="3F3F3F"/>
                </a:solidFill>
                <a:latin typeface="Open Sans"/>
                <a:ea typeface="Open Sans"/>
                <a:cs typeface="Open Sans"/>
                <a:sym typeface="Open Sans"/>
              </a:endParaRPr>
            </a:p>
          </p:txBody>
        </p:sp>
        <p:sp>
          <p:nvSpPr>
            <p:cNvPr id="17" name="Google Shape;626;p28">
              <a:extLst>
                <a:ext uri="{FF2B5EF4-FFF2-40B4-BE49-F238E27FC236}">
                  <a16:creationId xmlns:a16="http://schemas.microsoft.com/office/drawing/2014/main" id="{1ABABA4C-3F09-B860-B05C-3672F78BBED3}"/>
                </a:ext>
              </a:extLst>
            </p:cNvPr>
            <p:cNvSpPr/>
            <p:nvPr/>
          </p:nvSpPr>
          <p:spPr>
            <a:xfrm>
              <a:off x="8847663" y="5934055"/>
              <a:ext cx="896927" cy="900000"/>
            </a:xfrm>
            <a:custGeom>
              <a:avLst/>
              <a:gdLst/>
              <a:ahLst/>
              <a:cxnLst/>
              <a:rect l="l" t="t" r="r" b="b"/>
              <a:pathLst>
                <a:path w="268" h="269" extrusionOk="0">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chemeClr val="accent4"/>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00">
                <a:solidFill>
                  <a:srgbClr val="3F3F3F"/>
                </a:solidFill>
                <a:latin typeface="Open Sans"/>
                <a:ea typeface="Open Sans"/>
                <a:cs typeface="Open Sans"/>
                <a:sym typeface="Open Sans"/>
              </a:endParaRPr>
            </a:p>
          </p:txBody>
        </p:sp>
        <p:sp>
          <p:nvSpPr>
            <p:cNvPr id="18" name="Google Shape;627;p28">
              <a:extLst>
                <a:ext uri="{FF2B5EF4-FFF2-40B4-BE49-F238E27FC236}">
                  <a16:creationId xmlns:a16="http://schemas.microsoft.com/office/drawing/2014/main" id="{BE693669-0FAD-D42A-9574-49DF56B8FB55}"/>
                </a:ext>
              </a:extLst>
            </p:cNvPr>
            <p:cNvSpPr/>
            <p:nvPr/>
          </p:nvSpPr>
          <p:spPr>
            <a:xfrm>
              <a:off x="10391771" y="3504391"/>
              <a:ext cx="900003" cy="900000"/>
            </a:xfrm>
            <a:custGeom>
              <a:avLst/>
              <a:gdLst/>
              <a:ahLst/>
              <a:cxnLst/>
              <a:rect l="l" t="t" r="r" b="b"/>
              <a:pathLst>
                <a:path w="254" h="254" extrusionOk="0">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rgbClr val="ED7D31"/>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00">
                <a:solidFill>
                  <a:srgbClr val="3F3F3F"/>
                </a:solidFill>
                <a:latin typeface="Open Sans"/>
                <a:ea typeface="Open Sans"/>
                <a:cs typeface="Open Sans"/>
                <a:sym typeface="Open Sans"/>
              </a:endParaRPr>
            </a:p>
          </p:txBody>
        </p:sp>
      </p:grpSp>
    </p:spTree>
    <p:extLst>
      <p:ext uri="{BB962C8B-B14F-4D97-AF65-F5344CB8AC3E}">
        <p14:creationId xmlns:p14="http://schemas.microsoft.com/office/powerpoint/2010/main" val="2944806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given a task to implement IIFEs and functions in JavaScript.</a:t>
            </a:r>
            <a:endParaRPr lang="en-US" dirty="0">
              <a:solidFill>
                <a:schemeClr val="tx1">
                  <a:lumMod val="75000"/>
                  <a:lumOff val="25000"/>
                </a:schemeClr>
              </a:solidFill>
              <a:sym typeface="Open Sans"/>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solidFill>
                  <a:schemeClr val="tx1">
                    <a:lumMod val="75000"/>
                    <a:lumOff val="25000"/>
                  </a:schemeClr>
                </a:solidFill>
                <a:latin typeface="Open Sans"/>
                <a:ea typeface="Open Sans"/>
                <a:cs typeface="Open Sans"/>
                <a:sym typeface="Open Sans"/>
              </a:rPr>
              <a:t>Working with IIFEs and Functions</a:t>
            </a:r>
            <a:endParaRPr lang="en-US" sz="2200" b="1" i="0" u="none" strike="noStrike" cap="none" dirty="0">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3396708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Write a JS program</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latin typeface="Open Sans"/>
                <a:ea typeface="Open Sans"/>
                <a:cs typeface="Open Sans"/>
                <a:sym typeface="Open Sans"/>
              </a:rPr>
              <a:t>Execute and verify the working of IIFEs and functions</a:t>
            </a: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3696364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g261e5c5b6f0_0_165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Maps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g261e5c5b6f0_0_15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Maps: Overview</a:t>
            </a:r>
            <a:endParaRPr/>
          </a:p>
        </p:txBody>
      </p:sp>
      <p:grpSp>
        <p:nvGrpSpPr>
          <p:cNvPr id="4" name="Group 3">
            <a:extLst>
              <a:ext uri="{FF2B5EF4-FFF2-40B4-BE49-F238E27FC236}">
                <a16:creationId xmlns:a16="http://schemas.microsoft.com/office/drawing/2014/main" id="{B55874EB-323D-A29F-B93E-723EA7709044}"/>
              </a:ext>
            </a:extLst>
          </p:cNvPr>
          <p:cNvGrpSpPr/>
          <p:nvPr/>
        </p:nvGrpSpPr>
        <p:grpSpPr>
          <a:xfrm>
            <a:off x="1571339" y="3744703"/>
            <a:ext cx="13265350" cy="3257360"/>
            <a:chOff x="1916230" y="3975546"/>
            <a:chExt cx="13265350" cy="3257360"/>
          </a:xfrm>
        </p:grpSpPr>
        <p:grpSp>
          <p:nvGrpSpPr>
            <p:cNvPr id="1007" name="Google Shape;1007;g261e5c5b6f0_0_154"/>
            <p:cNvGrpSpPr/>
            <p:nvPr/>
          </p:nvGrpSpPr>
          <p:grpSpPr>
            <a:xfrm>
              <a:off x="1916230" y="3975546"/>
              <a:ext cx="5685502" cy="3257360"/>
              <a:chOff x="9811287" y="3328852"/>
              <a:chExt cx="4732791" cy="2484069"/>
            </a:xfrm>
          </p:grpSpPr>
          <p:grpSp>
            <p:nvGrpSpPr>
              <p:cNvPr id="1008" name="Google Shape;1008;g261e5c5b6f0_0_154"/>
              <p:cNvGrpSpPr/>
              <p:nvPr/>
            </p:nvGrpSpPr>
            <p:grpSpPr>
              <a:xfrm>
                <a:off x="9811287" y="3328852"/>
                <a:ext cx="4732791" cy="2484069"/>
                <a:chOff x="1510448" y="1949782"/>
                <a:chExt cx="6166502" cy="3027876"/>
              </a:xfrm>
            </p:grpSpPr>
            <p:sp>
              <p:nvSpPr>
                <p:cNvPr id="1009" name="Google Shape;1009;g261e5c5b6f0_0_154"/>
                <p:cNvSpPr/>
                <p:nvPr/>
              </p:nvSpPr>
              <p:spPr>
                <a:xfrm>
                  <a:off x="1523650" y="2282122"/>
                  <a:ext cx="6127200" cy="25797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4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g261e5c5b6f0_0_154"/>
                <p:cNvSpPr/>
                <p:nvPr/>
              </p:nvSpPr>
              <p:spPr>
                <a:xfrm>
                  <a:off x="1510448" y="1949782"/>
                  <a:ext cx="6153300" cy="57150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Example:</a:t>
                  </a:r>
                  <a:endParaRPr sz="2200" b="1" i="0" u="none" strike="noStrike" cap="none">
                    <a:solidFill>
                      <a:srgbClr val="FFFFFF"/>
                    </a:solidFill>
                    <a:latin typeface="Open Sans"/>
                    <a:ea typeface="Open Sans"/>
                    <a:cs typeface="Open Sans"/>
                    <a:sym typeface="Open Sans"/>
                  </a:endParaRPr>
                </a:p>
              </p:txBody>
            </p:sp>
            <p:sp>
              <p:nvSpPr>
                <p:cNvPr id="1011" name="Google Shape;1011;g261e5c5b6f0_0_154"/>
                <p:cNvSpPr/>
                <p:nvPr/>
              </p:nvSpPr>
              <p:spPr>
                <a:xfrm>
                  <a:off x="1523650" y="4899058"/>
                  <a:ext cx="6153300" cy="786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12" name="Google Shape;1012;g261e5c5b6f0_0_154"/>
              <p:cNvSpPr txBox="1"/>
              <p:nvPr/>
            </p:nvSpPr>
            <p:spPr>
              <a:xfrm>
                <a:off x="9930196" y="3992292"/>
                <a:ext cx="4505100" cy="1756146"/>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panose="02070309020205020404" pitchFamily="49" charset="0"/>
                    <a:ea typeface="Courier New"/>
                    <a:cs typeface="Courier New" panose="02070309020205020404" pitchFamily="49" charset="0"/>
                    <a:sym typeface="Courier New"/>
                  </a:rPr>
                  <a:t>const map_fun = new Map();</a:t>
                </a:r>
                <a:endParaRPr sz="1800" b="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endParaRPr>
              </a:p>
              <a:p>
                <a:pPr marL="0" marR="0" lvl="0" indent="0" algn="l" rtl="0">
                  <a:lnSpc>
                    <a:spcPct val="114000"/>
                  </a:lnSpc>
                  <a:spcBef>
                    <a:spcPts val="0"/>
                  </a:spcBef>
                  <a:spcAft>
                    <a:spcPts val="0"/>
                  </a:spcAft>
                  <a:buClr>
                    <a:srgbClr val="000000"/>
                  </a:buClr>
                  <a:buSzPts val="2200"/>
                  <a:buFont typeface="Arial"/>
                  <a:buNone/>
                </a:pPr>
                <a:endParaRPr sz="1800" b="0" i="0" u="none" strike="noStrike" cap="none">
                  <a:solidFill>
                    <a:schemeClr val="tx1">
                      <a:lumMod val="75000"/>
                      <a:lumOff val="25000"/>
                    </a:schemeClr>
                  </a:solidFill>
                  <a:latin typeface="Courier New" panose="02070309020205020404" pitchFamily="49" charset="0"/>
                  <a:ea typeface="Courier New"/>
                  <a:cs typeface="Courier New" panose="02070309020205020404" pitchFamily="49" charset="0"/>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panose="02070309020205020404" pitchFamily="49" charset="0"/>
                    <a:ea typeface="Courier New"/>
                    <a:cs typeface="Courier New" panose="02070309020205020404" pitchFamily="49" charset="0"/>
                    <a:sym typeface="Courier New"/>
                  </a:rPr>
                  <a:t>map_fun.set('ab', 2);</a:t>
                </a:r>
                <a:endParaRPr sz="1800" b="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endParaRPr>
              </a:p>
              <a:p>
                <a:pPr marL="0" marR="0" lvl="0" indent="0" algn="l" rtl="0">
                  <a:lnSpc>
                    <a:spcPct val="114000"/>
                  </a:lnSpc>
                  <a:spcBef>
                    <a:spcPts val="0"/>
                  </a:spcBef>
                  <a:spcAft>
                    <a:spcPts val="0"/>
                  </a:spcAft>
                  <a:buClr>
                    <a:srgbClr val="000000"/>
                  </a:buClr>
                  <a:buSzPts val="2200"/>
                  <a:buFont typeface="Arial"/>
                  <a:buNone/>
                </a:pPr>
                <a:endParaRPr sz="1800" b="0" i="0" u="none" strike="noStrike" cap="none">
                  <a:solidFill>
                    <a:schemeClr val="tx1">
                      <a:lumMod val="75000"/>
                      <a:lumOff val="25000"/>
                    </a:schemeClr>
                  </a:solidFill>
                  <a:latin typeface="Courier New" panose="02070309020205020404" pitchFamily="49" charset="0"/>
                  <a:ea typeface="Courier New"/>
                  <a:cs typeface="Courier New" panose="02070309020205020404" pitchFamily="49" charset="0"/>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panose="02070309020205020404" pitchFamily="49" charset="0"/>
                    <a:ea typeface="Courier New"/>
                    <a:cs typeface="Courier New" panose="02070309020205020404" pitchFamily="49" charset="0"/>
                    <a:sym typeface="Courier New"/>
                  </a:rPr>
                  <a:t>console.log(map_fun.get('ab'));</a:t>
                </a:r>
                <a:endParaRPr sz="1800" b="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endParaRPr>
              </a:p>
              <a:p>
                <a:pPr marL="0" marR="0" lvl="0" indent="0" algn="l" rtl="0">
                  <a:lnSpc>
                    <a:spcPct val="114000"/>
                  </a:lnSpc>
                  <a:spcBef>
                    <a:spcPts val="0"/>
                  </a:spcBef>
                  <a:spcAft>
                    <a:spcPts val="0"/>
                  </a:spcAft>
                  <a:buClr>
                    <a:srgbClr val="000000"/>
                  </a:buClr>
                  <a:buSzPts val="2200"/>
                  <a:buFont typeface="Arial"/>
                  <a:buNone/>
                </a:pPr>
                <a:endParaRPr sz="1800" b="0" i="0" u="none" strike="noStrike" cap="none">
                  <a:solidFill>
                    <a:schemeClr val="tx1">
                      <a:lumMod val="75000"/>
                      <a:lumOff val="25000"/>
                    </a:schemeClr>
                  </a:solidFill>
                  <a:latin typeface="Courier New" panose="02070309020205020404" pitchFamily="49" charset="0"/>
                  <a:ea typeface="Courier New"/>
                  <a:cs typeface="Courier New" panose="02070309020205020404" pitchFamily="49" charset="0"/>
                  <a:sym typeface="Courier New"/>
                </a:endParaRPr>
              </a:p>
              <a:p>
                <a:pPr marL="0" marR="0" lvl="0" indent="0" algn="l" rtl="0">
                  <a:lnSpc>
                    <a:spcPct val="114000"/>
                  </a:lnSpc>
                  <a:spcBef>
                    <a:spcPts val="0"/>
                  </a:spcBef>
                  <a:spcAft>
                    <a:spcPts val="0"/>
                  </a:spcAft>
                  <a:buClr>
                    <a:srgbClr val="000000"/>
                  </a:buClr>
                  <a:buSzPts val="2200"/>
                  <a:buFont typeface="Arial"/>
                  <a:buNone/>
                </a:pPr>
                <a:endParaRPr sz="1800" b="0" i="0" u="none" strike="noStrike" cap="none">
                  <a:solidFill>
                    <a:schemeClr val="tx1">
                      <a:lumMod val="75000"/>
                      <a:lumOff val="25000"/>
                    </a:schemeClr>
                  </a:solidFill>
                  <a:latin typeface="Courier New" panose="02070309020205020404" pitchFamily="49" charset="0"/>
                  <a:ea typeface="Courier New"/>
                  <a:cs typeface="Courier New" panose="02070309020205020404" pitchFamily="49" charset="0"/>
                  <a:sym typeface="Courier New"/>
                </a:endParaRPr>
              </a:p>
            </p:txBody>
          </p:sp>
        </p:grpSp>
        <p:sp>
          <p:nvSpPr>
            <p:cNvPr id="1013" name="Google Shape;1013;g261e5c5b6f0_0_154"/>
            <p:cNvSpPr/>
            <p:nvPr/>
          </p:nvSpPr>
          <p:spPr>
            <a:xfrm>
              <a:off x="8933180" y="4324557"/>
              <a:ext cx="6248400" cy="2775300"/>
            </a:xfrm>
            <a:prstGeom prst="roundRect">
              <a:avLst>
                <a:gd name="adj" fmla="val 16667"/>
              </a:avLst>
            </a:prstGeom>
            <a:solidFill>
              <a:srgbClr val="E7E6E6"/>
            </a:solidFill>
            <a:ln>
              <a:noFill/>
            </a:ln>
          </p:spPr>
          <p:txBody>
            <a:bodyPr spcFirstLastPara="1" wrap="square" lIns="91425" tIns="45700" rIns="91425" bIns="45700" anchor="ctr" anchorCtr="0">
              <a:noAutofit/>
            </a:bodyPr>
            <a:lstStyle/>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A map object iterates its elements in an insertion order that returns an array of </a:t>
              </a:r>
              <a:r>
                <a:rPr lang="en-US" sz="2200" b="1" i="0" u="none" strike="noStrike" cap="none">
                  <a:solidFill>
                    <a:schemeClr val="tx1">
                      <a:lumMod val="75000"/>
                      <a:lumOff val="25000"/>
                    </a:schemeClr>
                  </a:solidFill>
                  <a:latin typeface="Open Sans"/>
                  <a:ea typeface="Open Sans"/>
                  <a:cs typeface="Open Sans"/>
                  <a:sym typeface="Open Sans"/>
                </a:rPr>
                <a:t>[key, value] </a:t>
              </a:r>
              <a:r>
                <a:rPr lang="en-US" sz="2200" b="0" i="0" u="none" strike="noStrike" cap="none">
                  <a:solidFill>
                    <a:schemeClr val="tx1">
                      <a:lumMod val="75000"/>
                      <a:lumOff val="25000"/>
                    </a:schemeClr>
                  </a:solidFill>
                  <a:latin typeface="Open Sans"/>
                  <a:ea typeface="Open Sans"/>
                  <a:cs typeface="Open Sans"/>
                  <a:sym typeface="Open Sans"/>
                </a:rPr>
                <a:t>for each iteration.</a:t>
              </a:r>
              <a:endParaRPr sz="1400" b="0" i="0" u="none" strike="noStrike" cap="none">
                <a:solidFill>
                  <a:schemeClr val="tx1">
                    <a:lumMod val="75000"/>
                    <a:lumOff val="25000"/>
                  </a:schemeClr>
                </a:solidFill>
                <a:latin typeface="Arial"/>
                <a:ea typeface="Arial"/>
                <a:cs typeface="Arial"/>
                <a:sym typeface="Arial"/>
              </a:endParaRPr>
            </a:p>
            <a:p>
              <a:pPr marL="342900" marR="0" lvl="0" indent="-203200" algn="l" rtl="0">
                <a:lnSpc>
                  <a:spcPct val="114000"/>
                </a:lnSpc>
                <a:spcBef>
                  <a:spcPts val="0"/>
                </a:spcBef>
                <a:spcAft>
                  <a:spcPts val="0"/>
                </a:spcAft>
                <a:buClr>
                  <a:srgbClr val="3F3F3F"/>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A map can hold objects and primitive values as either keys or values.</a:t>
              </a: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10F57239-62BF-C92F-A9CC-81C9ECCC4415}"/>
              </a:ext>
            </a:extLst>
          </p:cNvPr>
          <p:cNvSpPr/>
          <p:nvPr/>
        </p:nvSpPr>
        <p:spPr>
          <a:xfrm>
            <a:off x="6362700" y="816352"/>
            <a:ext cx="35302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705;p5">
            <a:extLst>
              <a:ext uri="{FF2B5EF4-FFF2-40B4-BE49-F238E27FC236}">
                <a16:creationId xmlns:a16="http://schemas.microsoft.com/office/drawing/2014/main" id="{761D82E7-EBC2-4019-2E7F-5492012E67E6}"/>
              </a:ext>
            </a:extLst>
          </p:cNvPr>
          <p:cNvSpPr/>
          <p:nvPr/>
        </p:nvSpPr>
        <p:spPr>
          <a:xfrm>
            <a:off x="1571338" y="1417975"/>
            <a:ext cx="13113300" cy="1128000"/>
          </a:xfrm>
          <a:prstGeom prst="roundRect">
            <a:avLst>
              <a:gd name="adj" fmla="val 16667"/>
            </a:avLst>
          </a:prstGeom>
          <a:solidFill>
            <a:srgbClr val="FFFFFF"/>
          </a:solidFill>
          <a:ln w="25400" cap="flat" cmpd="sng">
            <a:solidFill>
              <a:srgbClr val="008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A map is a collection of elements in which each element is stored in a key-value pair.</a:t>
            </a:r>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12fd50e1dff_0_25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sz="2800" b="1">
                <a:solidFill>
                  <a:srgbClr val="202124"/>
                </a:solidFill>
                <a:latin typeface="Open Sans"/>
                <a:ea typeface="Open Sans"/>
                <a:cs typeface="Open Sans"/>
                <a:sym typeface="Open Sans"/>
              </a:rPr>
              <a:t>A Day in the Life of a MERN Stack Developer</a:t>
            </a:r>
            <a:endParaRPr/>
          </a:p>
        </p:txBody>
      </p:sp>
      <p:sp>
        <p:nvSpPr>
          <p:cNvPr id="679" name="Google Shape;679;g12fd50e1dff_0_250"/>
          <p:cNvSpPr/>
          <p:nvPr/>
        </p:nvSpPr>
        <p:spPr>
          <a:xfrm>
            <a:off x="3276600" y="816324"/>
            <a:ext cx="9709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0" name="Google Shape;680;g12fd50e1dff_0_250"/>
          <p:cNvSpPr txBox="1"/>
          <p:nvPr/>
        </p:nvSpPr>
        <p:spPr>
          <a:xfrm>
            <a:off x="1438253" y="1808250"/>
            <a:ext cx="9405300" cy="5527500"/>
          </a:xfrm>
          <a:prstGeom prst="rect">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None/>
            </a:pPr>
            <a:endParaRPr/>
          </a:p>
          <a:p>
            <a:pPr marL="0" marR="0" lvl="0" indent="0" algn="l" rtl="0">
              <a:lnSpc>
                <a:spcPct val="115000"/>
              </a:lnSpc>
              <a:spcBef>
                <a:spcPts val="1000"/>
              </a:spcBef>
              <a:spcAft>
                <a:spcPts val="0"/>
              </a:spcAft>
              <a:buNone/>
            </a:pPr>
            <a:r>
              <a:rPr lang="en-US" sz="2200" b="0" i="0" u="none" strike="noStrike" cap="none">
                <a:solidFill>
                  <a:srgbClr val="3F3F3F"/>
                </a:solidFill>
                <a:latin typeface="Open Sans"/>
                <a:ea typeface="Open Sans"/>
                <a:cs typeface="Open Sans"/>
                <a:sym typeface="Open Sans"/>
              </a:rPr>
              <a:t>To complete </a:t>
            </a:r>
            <a:r>
              <a:rPr lang="en-US" sz="2200">
                <a:solidFill>
                  <a:srgbClr val="3F3F3F"/>
                </a:solidFill>
                <a:latin typeface="Open Sans"/>
                <a:ea typeface="Open Sans"/>
                <a:cs typeface="Open Sans"/>
                <a:sym typeface="Open Sans"/>
              </a:rPr>
              <a:t>these requirements, you must implement advanced JavaScript concepts.</a:t>
            </a:r>
            <a:endParaRPr/>
          </a:p>
          <a:p>
            <a:pPr marL="0" marR="0" lvl="0" indent="0" algn="l" rtl="0">
              <a:lnSpc>
                <a:spcPct val="115000"/>
              </a:lnSpc>
              <a:spcBef>
                <a:spcPts val="100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1000"/>
              </a:spcBef>
              <a:spcAft>
                <a:spcPts val="0"/>
              </a:spcAft>
              <a:buNone/>
            </a:pPr>
            <a:r>
              <a:rPr lang="en-US" sz="2200" b="0" i="0" u="none" strike="noStrike" cap="none">
                <a:solidFill>
                  <a:srgbClr val="3F3F3F"/>
                </a:solidFill>
                <a:latin typeface="Open Sans"/>
                <a:ea typeface="Open Sans"/>
                <a:cs typeface="Open Sans"/>
                <a:sym typeface="Open Sans"/>
              </a:rPr>
              <a:t>To achieve the above, </a:t>
            </a:r>
            <a:r>
              <a:rPr lang="en-US" sz="2200">
                <a:solidFill>
                  <a:srgbClr val="3F3F3F"/>
                </a:solidFill>
                <a:latin typeface="Open Sans"/>
                <a:ea typeface="Open Sans"/>
                <a:cs typeface="Open Sans"/>
                <a:sym typeface="Open Sans"/>
              </a:rPr>
              <a:t>you</a:t>
            </a:r>
            <a:r>
              <a:rPr lang="en-US" sz="2200" b="0" i="0" u="none" strike="noStrike" cap="none">
                <a:solidFill>
                  <a:srgbClr val="3F3F3F"/>
                </a:solidFill>
                <a:latin typeface="Open Sans"/>
                <a:ea typeface="Open Sans"/>
                <a:cs typeface="Open Sans"/>
                <a:sym typeface="Open Sans"/>
              </a:rPr>
              <a:t> will learn a few concepts in this lesson that can help </a:t>
            </a:r>
            <a:r>
              <a:rPr lang="en-US" sz="2200">
                <a:solidFill>
                  <a:srgbClr val="3F3F3F"/>
                </a:solidFill>
                <a:latin typeface="Open Sans"/>
                <a:ea typeface="Open Sans"/>
                <a:cs typeface="Open Sans"/>
                <a:sym typeface="Open Sans"/>
              </a:rPr>
              <a:t>you</a:t>
            </a:r>
            <a:r>
              <a:rPr lang="en-US" sz="2200" b="0" i="0" u="none" strike="noStrike" cap="none">
                <a:solidFill>
                  <a:srgbClr val="3F3F3F"/>
                </a:solidFill>
                <a:latin typeface="Open Sans"/>
                <a:ea typeface="Open Sans"/>
                <a:cs typeface="Open Sans"/>
                <a:sym typeface="Open Sans"/>
              </a:rPr>
              <a:t> find a solution for the scenario.</a:t>
            </a:r>
            <a:endParaRPr/>
          </a:p>
        </p:txBody>
      </p:sp>
    </p:spTree>
    <p:extLst>
      <p:ext uri="{BB962C8B-B14F-4D97-AF65-F5344CB8AC3E}">
        <p14:creationId xmlns:p14="http://schemas.microsoft.com/office/powerpoint/2010/main" val="1844547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g261e5c5b6f0_0_166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Maps: Methods</a:t>
            </a:r>
            <a:endParaRPr/>
          </a:p>
        </p:txBody>
      </p:sp>
      <p:graphicFrame>
        <p:nvGraphicFramePr>
          <p:cNvPr id="1020" name="Google Shape;1020;g261e5c5b6f0_0_1663"/>
          <p:cNvGraphicFramePr/>
          <p:nvPr>
            <p:extLst>
              <p:ext uri="{D42A27DB-BD31-4B8C-83A1-F6EECF244321}">
                <p14:modId xmlns:p14="http://schemas.microsoft.com/office/powerpoint/2010/main" val="1938747094"/>
              </p:ext>
            </p:extLst>
          </p:nvPr>
        </p:nvGraphicFramePr>
        <p:xfrm>
          <a:off x="1571413" y="2465740"/>
          <a:ext cx="13113175" cy="4678975"/>
        </p:xfrm>
        <a:graphic>
          <a:graphicData uri="http://schemas.openxmlformats.org/drawingml/2006/table">
            <a:tbl>
              <a:tblPr firstRow="1" bandRow="1">
                <a:noFill/>
              </a:tblPr>
              <a:tblGrid>
                <a:gridCol w="4085525">
                  <a:extLst>
                    <a:ext uri="{9D8B030D-6E8A-4147-A177-3AD203B41FA5}">
                      <a16:colId xmlns:a16="http://schemas.microsoft.com/office/drawing/2014/main" val="20000"/>
                    </a:ext>
                  </a:extLst>
                </a:gridCol>
                <a:gridCol w="9027650">
                  <a:extLst>
                    <a:ext uri="{9D8B030D-6E8A-4147-A177-3AD203B41FA5}">
                      <a16:colId xmlns:a16="http://schemas.microsoft.com/office/drawing/2014/main" val="20001"/>
                    </a:ext>
                  </a:extLst>
                </a:gridCol>
              </a:tblGrid>
              <a:tr h="582250">
                <a:tc>
                  <a:txBody>
                    <a:bodyPr/>
                    <a:lstStyle/>
                    <a:p>
                      <a:pPr marL="0" marR="0" lvl="0" indent="0" algn="ctr" rtl="0">
                        <a:lnSpc>
                          <a:spcPct val="114000"/>
                        </a:lnSpc>
                        <a:spcBef>
                          <a:spcPts val="0"/>
                        </a:spcBef>
                        <a:spcAft>
                          <a:spcPts val="0"/>
                        </a:spcAft>
                        <a:buClr>
                          <a:srgbClr val="000000"/>
                        </a:buClr>
                        <a:buSzPts val="22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Methods</a:t>
                      </a:r>
                      <a:endParaRPr sz="2000" b="1"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tc>
                  <a:txBody>
                    <a:bodyPr/>
                    <a:lstStyle/>
                    <a:p>
                      <a:pPr marL="0" marR="0" lvl="0" indent="0" algn="ctr" rtl="0">
                        <a:lnSpc>
                          <a:spcPct val="114000"/>
                        </a:lnSpc>
                        <a:spcBef>
                          <a:spcPts val="0"/>
                        </a:spcBef>
                        <a:spcAft>
                          <a:spcPts val="0"/>
                        </a:spcAft>
                        <a:buClr>
                          <a:srgbClr val="000000"/>
                        </a:buClr>
                        <a:buSzPts val="2200"/>
                        <a:buFont typeface="Arial"/>
                        <a:buNone/>
                      </a:pPr>
                      <a:r>
                        <a:rPr lang="en-US" sz="2000" b="1" i="0" u="none" strike="noStrike" cap="none">
                          <a:solidFill>
                            <a:schemeClr val="tx1">
                              <a:lumMod val="75000"/>
                              <a:lumOff val="25000"/>
                            </a:schemeClr>
                          </a:solidFill>
                          <a:latin typeface="Open Sans"/>
                          <a:ea typeface="Open Sans"/>
                          <a:cs typeface="Open Sans"/>
                          <a:sym typeface="Open Sans"/>
                        </a:rPr>
                        <a:t>Description</a:t>
                      </a:r>
                      <a:endParaRPr sz="2000" b="1"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extLst>
                  <a:ext uri="{0D108BD9-81ED-4DB2-BD59-A6C34878D82A}">
                    <a16:rowId xmlns:a16="http://schemas.microsoft.com/office/drawing/2014/main" val="10000"/>
                  </a:ext>
                </a:extLst>
              </a:tr>
              <a:tr h="563675">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Map.prototype.set()</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Adds and updates key and value to a map object</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extLst>
                  <a:ext uri="{0D108BD9-81ED-4DB2-BD59-A6C34878D82A}">
                    <a16:rowId xmlns:a16="http://schemas.microsoft.com/office/drawing/2014/main" val="10001"/>
                  </a:ext>
                </a:extLst>
              </a:tr>
              <a:tr h="835475">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Map.prototype.has()</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Returns a Boolean value depending on the element with the specified key is present</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extLst>
                  <a:ext uri="{0D108BD9-81ED-4DB2-BD59-A6C34878D82A}">
                    <a16:rowId xmlns:a16="http://schemas.microsoft.com/office/drawing/2014/main" val="10002"/>
                  </a:ext>
                </a:extLst>
              </a:tr>
              <a:tr h="563675">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Map.prototype.get()</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Returns the element from a map object</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extLst>
                  <a:ext uri="{0D108BD9-81ED-4DB2-BD59-A6C34878D82A}">
                    <a16:rowId xmlns:a16="http://schemas.microsoft.com/office/drawing/2014/main" val="10003"/>
                  </a:ext>
                </a:extLst>
              </a:tr>
              <a:tr h="563675">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Map.prototype.delete()</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Deletes both the key and the value from the map object</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extLst>
                  <a:ext uri="{0D108BD9-81ED-4DB2-BD59-A6C34878D82A}">
                    <a16:rowId xmlns:a16="http://schemas.microsoft.com/office/drawing/2014/main" val="10004"/>
                  </a:ext>
                </a:extLst>
              </a:tr>
              <a:tr h="563675">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Map.prototype.clear()</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Removes all elements from the map object</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extLst>
                  <a:ext uri="{0D108BD9-81ED-4DB2-BD59-A6C34878D82A}">
                    <a16:rowId xmlns:a16="http://schemas.microsoft.com/office/drawing/2014/main" val="10005"/>
                  </a:ext>
                </a:extLst>
              </a:tr>
              <a:tr h="1006550">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Map.prototype.entries()</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tc>
                  <a:txBody>
                    <a:bodyPr/>
                    <a:lstStyle/>
                    <a:p>
                      <a:pPr marL="0" marR="0" lvl="0" indent="0" algn="l" rtl="0">
                        <a:lnSpc>
                          <a:spcPct val="114000"/>
                        </a:lnSpc>
                        <a:spcBef>
                          <a:spcPts val="0"/>
                        </a:spcBef>
                        <a:spcAft>
                          <a:spcPts val="0"/>
                        </a:spcAft>
                        <a:buClr>
                          <a:srgbClr val="000000"/>
                        </a:buClr>
                        <a:buSzPts val="2200"/>
                        <a:buFont typeface="Arial"/>
                        <a:buNone/>
                      </a:pPr>
                      <a:r>
                        <a:rPr lang="en-US" sz="2000" b="0" i="0" u="none" strike="noStrike" cap="none">
                          <a:solidFill>
                            <a:schemeClr val="tx1">
                              <a:lumMod val="75000"/>
                              <a:lumOff val="25000"/>
                            </a:schemeClr>
                          </a:solidFill>
                          <a:latin typeface="Open Sans"/>
                          <a:ea typeface="Open Sans"/>
                          <a:cs typeface="Open Sans"/>
                          <a:sym typeface="Open Sans"/>
                        </a:rPr>
                        <a:t>Returns an iterator object that contains a key-value pair for each element present in the map object in intersection order</a:t>
                      </a:r>
                      <a:endParaRPr sz="2000" b="0" i="0" u="none" strike="noStrike" cap="none">
                        <a:solidFill>
                          <a:schemeClr val="tx1">
                            <a:lumMod val="75000"/>
                            <a:lumOff val="25000"/>
                          </a:schemeClr>
                        </a:solidFill>
                        <a:latin typeface="Open Sans"/>
                        <a:ea typeface="Open Sans"/>
                        <a:cs typeface="Open Sans"/>
                        <a:sym typeface="Open Sans"/>
                      </a:endParaRPr>
                    </a:p>
                  </a:txBody>
                  <a:tcPr marL="110650" marR="110650" marT="45725" marB="45725" anchor="ctr">
                    <a:solidFill>
                      <a:schemeClr val="accent1">
                        <a:lumMod val="20000"/>
                        <a:lumOff val="80000"/>
                      </a:schemeClr>
                    </a:solidFill>
                  </a:tcPr>
                </a:tc>
                <a:extLst>
                  <a:ext uri="{0D108BD9-81ED-4DB2-BD59-A6C34878D82A}">
                    <a16:rowId xmlns:a16="http://schemas.microsoft.com/office/drawing/2014/main" val="10006"/>
                  </a:ext>
                </a:extLst>
              </a:tr>
            </a:tbl>
          </a:graphicData>
        </a:graphic>
      </p:graphicFrame>
      <p:sp>
        <p:nvSpPr>
          <p:cNvPr id="3" name="Brandline_LVC">
            <a:extLst>
              <a:ext uri="{FF2B5EF4-FFF2-40B4-BE49-F238E27FC236}">
                <a16:creationId xmlns:a16="http://schemas.microsoft.com/office/drawing/2014/main" id="{646A8F7E-64C0-1814-B49C-C39DCAE35CC0}"/>
              </a:ext>
            </a:extLst>
          </p:cNvPr>
          <p:cNvSpPr/>
          <p:nvPr/>
        </p:nvSpPr>
        <p:spPr>
          <a:xfrm>
            <a:off x="6438900" y="816352"/>
            <a:ext cx="337351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g261e5c5b6f0_0_173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Maps: Basic Operations</a:t>
            </a:r>
            <a:endParaRPr/>
          </a:p>
        </p:txBody>
      </p:sp>
      <p:grpSp>
        <p:nvGrpSpPr>
          <p:cNvPr id="1028" name="Google Shape;1028;g261e5c5b6f0_0_1733"/>
          <p:cNvGrpSpPr/>
          <p:nvPr/>
        </p:nvGrpSpPr>
        <p:grpSpPr>
          <a:xfrm>
            <a:off x="2986947" y="3604751"/>
            <a:ext cx="10279803" cy="2657512"/>
            <a:chOff x="3130747" y="4275693"/>
            <a:chExt cx="10279803" cy="2657512"/>
          </a:xfrm>
        </p:grpSpPr>
        <p:grpSp>
          <p:nvGrpSpPr>
            <p:cNvPr id="1029" name="Google Shape;1029;g261e5c5b6f0_0_1733"/>
            <p:cNvGrpSpPr/>
            <p:nvPr/>
          </p:nvGrpSpPr>
          <p:grpSpPr>
            <a:xfrm>
              <a:off x="3130747" y="4275693"/>
              <a:ext cx="10279803" cy="2657512"/>
              <a:chOff x="5247640" y="4608512"/>
              <a:chExt cx="9839957" cy="2721187"/>
            </a:xfrm>
          </p:grpSpPr>
          <p:sp>
            <p:nvSpPr>
              <p:cNvPr id="1030" name="Google Shape;1030;g261e5c5b6f0_0_1733"/>
              <p:cNvSpPr/>
              <p:nvPr/>
            </p:nvSpPr>
            <p:spPr>
              <a:xfrm>
                <a:off x="5247640" y="4608512"/>
                <a:ext cx="9839957" cy="2721187"/>
              </a:xfrm>
              <a:custGeom>
                <a:avLst/>
                <a:gdLst/>
                <a:ahLst/>
                <a:cxnLst/>
                <a:rect l="l" t="t" r="r" b="b"/>
                <a:pathLst>
                  <a:path w="2727" h="721" extrusionOk="0">
                    <a:moveTo>
                      <a:pt x="2366" y="0"/>
                    </a:moveTo>
                    <a:cubicBezTo>
                      <a:pt x="2167" y="0"/>
                      <a:pt x="2005" y="162"/>
                      <a:pt x="2005" y="361"/>
                    </a:cubicBezTo>
                    <a:cubicBezTo>
                      <a:pt x="2006" y="361"/>
                      <a:pt x="2006" y="361"/>
                      <a:pt x="2006" y="361"/>
                    </a:cubicBezTo>
                    <a:cubicBezTo>
                      <a:pt x="2006" y="531"/>
                      <a:pt x="1868" y="669"/>
                      <a:pt x="1698" y="669"/>
                    </a:cubicBezTo>
                    <a:cubicBezTo>
                      <a:pt x="1528" y="669"/>
                      <a:pt x="1390" y="531"/>
                      <a:pt x="1390" y="361"/>
                    </a:cubicBezTo>
                    <a:cubicBezTo>
                      <a:pt x="1390" y="361"/>
                      <a:pt x="1390" y="361"/>
                      <a:pt x="1390" y="361"/>
                    </a:cubicBezTo>
                    <a:cubicBezTo>
                      <a:pt x="1390" y="162"/>
                      <a:pt x="1229" y="0"/>
                      <a:pt x="1030" y="0"/>
                    </a:cubicBezTo>
                    <a:cubicBezTo>
                      <a:pt x="831" y="0"/>
                      <a:pt x="669" y="162"/>
                      <a:pt x="669" y="361"/>
                    </a:cubicBezTo>
                    <a:cubicBezTo>
                      <a:pt x="668" y="361"/>
                      <a:pt x="668" y="361"/>
                      <a:pt x="668" y="361"/>
                    </a:cubicBezTo>
                    <a:cubicBezTo>
                      <a:pt x="668" y="531"/>
                      <a:pt x="530" y="669"/>
                      <a:pt x="360" y="669"/>
                    </a:cubicBezTo>
                    <a:cubicBezTo>
                      <a:pt x="190" y="669"/>
                      <a:pt x="52" y="531"/>
                      <a:pt x="52" y="361"/>
                    </a:cubicBezTo>
                    <a:cubicBezTo>
                      <a:pt x="0" y="361"/>
                      <a:pt x="0" y="361"/>
                      <a:pt x="0" y="361"/>
                    </a:cubicBezTo>
                    <a:cubicBezTo>
                      <a:pt x="0" y="560"/>
                      <a:pt x="161" y="721"/>
                      <a:pt x="360" y="721"/>
                    </a:cubicBezTo>
                    <a:cubicBezTo>
                      <a:pt x="559" y="721"/>
                      <a:pt x="721" y="560"/>
                      <a:pt x="721" y="361"/>
                    </a:cubicBezTo>
                    <a:cubicBezTo>
                      <a:pt x="722" y="361"/>
                      <a:pt x="722" y="361"/>
                      <a:pt x="722" y="361"/>
                    </a:cubicBezTo>
                    <a:cubicBezTo>
                      <a:pt x="722" y="191"/>
                      <a:pt x="860" y="53"/>
                      <a:pt x="1030" y="53"/>
                    </a:cubicBezTo>
                    <a:cubicBezTo>
                      <a:pt x="1200" y="53"/>
                      <a:pt x="1338" y="191"/>
                      <a:pt x="1338" y="361"/>
                    </a:cubicBezTo>
                    <a:cubicBezTo>
                      <a:pt x="1337" y="361"/>
                      <a:pt x="1337" y="361"/>
                      <a:pt x="1337" y="361"/>
                    </a:cubicBezTo>
                    <a:cubicBezTo>
                      <a:pt x="1337" y="560"/>
                      <a:pt x="1499" y="721"/>
                      <a:pt x="1698" y="721"/>
                    </a:cubicBezTo>
                    <a:cubicBezTo>
                      <a:pt x="1897" y="721"/>
                      <a:pt x="2059" y="560"/>
                      <a:pt x="2059" y="361"/>
                    </a:cubicBezTo>
                    <a:cubicBezTo>
                      <a:pt x="2058" y="361"/>
                      <a:pt x="2058" y="361"/>
                      <a:pt x="2058" y="361"/>
                    </a:cubicBezTo>
                    <a:cubicBezTo>
                      <a:pt x="2058" y="191"/>
                      <a:pt x="2196" y="53"/>
                      <a:pt x="2366" y="53"/>
                    </a:cubicBezTo>
                    <a:cubicBezTo>
                      <a:pt x="2536" y="53"/>
                      <a:pt x="2674" y="191"/>
                      <a:pt x="2674" y="361"/>
                    </a:cubicBezTo>
                    <a:cubicBezTo>
                      <a:pt x="2727" y="361"/>
                      <a:pt x="2727" y="361"/>
                      <a:pt x="2727" y="361"/>
                    </a:cubicBezTo>
                    <a:cubicBezTo>
                      <a:pt x="2727" y="162"/>
                      <a:pt x="2565" y="0"/>
                      <a:pt x="2366" y="0"/>
                    </a:cubicBezTo>
                    <a:close/>
                  </a:path>
                </a:pathLst>
              </a:custGeom>
              <a:solidFill>
                <a:srgbClr val="91BCE3"/>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1031" name="Google Shape;1031;g261e5c5b6f0_0_1733"/>
              <p:cNvSpPr/>
              <p:nvPr/>
            </p:nvSpPr>
            <p:spPr>
              <a:xfrm>
                <a:off x="5247640" y="4608512"/>
                <a:ext cx="9839957" cy="2721187"/>
              </a:xfrm>
              <a:custGeom>
                <a:avLst/>
                <a:gdLst/>
                <a:ahLst/>
                <a:cxnLst/>
                <a:rect l="l" t="t" r="r" b="b"/>
                <a:pathLst>
                  <a:path w="2727" h="721" extrusionOk="0">
                    <a:moveTo>
                      <a:pt x="2674" y="361"/>
                    </a:moveTo>
                    <a:cubicBezTo>
                      <a:pt x="2674" y="531"/>
                      <a:pt x="2536" y="669"/>
                      <a:pt x="2366" y="669"/>
                    </a:cubicBezTo>
                    <a:cubicBezTo>
                      <a:pt x="2196" y="669"/>
                      <a:pt x="2058" y="531"/>
                      <a:pt x="2058" y="361"/>
                    </a:cubicBezTo>
                    <a:cubicBezTo>
                      <a:pt x="2059" y="361"/>
                      <a:pt x="2059" y="361"/>
                      <a:pt x="2059" y="361"/>
                    </a:cubicBezTo>
                    <a:cubicBezTo>
                      <a:pt x="2059" y="162"/>
                      <a:pt x="1897" y="0"/>
                      <a:pt x="1698" y="0"/>
                    </a:cubicBezTo>
                    <a:cubicBezTo>
                      <a:pt x="1499" y="0"/>
                      <a:pt x="1337" y="162"/>
                      <a:pt x="1337" y="361"/>
                    </a:cubicBezTo>
                    <a:cubicBezTo>
                      <a:pt x="1338" y="361"/>
                      <a:pt x="1338" y="361"/>
                      <a:pt x="1338" y="361"/>
                    </a:cubicBezTo>
                    <a:cubicBezTo>
                      <a:pt x="1338" y="531"/>
                      <a:pt x="1200" y="669"/>
                      <a:pt x="1030" y="669"/>
                    </a:cubicBezTo>
                    <a:cubicBezTo>
                      <a:pt x="860" y="669"/>
                      <a:pt x="722" y="531"/>
                      <a:pt x="722" y="361"/>
                    </a:cubicBezTo>
                    <a:cubicBezTo>
                      <a:pt x="721" y="361"/>
                      <a:pt x="721" y="361"/>
                      <a:pt x="721" y="361"/>
                    </a:cubicBezTo>
                    <a:cubicBezTo>
                      <a:pt x="721" y="162"/>
                      <a:pt x="559" y="0"/>
                      <a:pt x="360" y="0"/>
                    </a:cubicBezTo>
                    <a:cubicBezTo>
                      <a:pt x="161" y="0"/>
                      <a:pt x="0" y="162"/>
                      <a:pt x="0" y="361"/>
                    </a:cubicBezTo>
                    <a:cubicBezTo>
                      <a:pt x="52" y="361"/>
                      <a:pt x="52" y="361"/>
                      <a:pt x="52" y="361"/>
                    </a:cubicBezTo>
                    <a:cubicBezTo>
                      <a:pt x="52" y="191"/>
                      <a:pt x="190" y="53"/>
                      <a:pt x="360" y="53"/>
                    </a:cubicBezTo>
                    <a:cubicBezTo>
                      <a:pt x="530" y="53"/>
                      <a:pt x="668" y="191"/>
                      <a:pt x="668" y="361"/>
                    </a:cubicBezTo>
                    <a:cubicBezTo>
                      <a:pt x="669" y="361"/>
                      <a:pt x="669" y="361"/>
                      <a:pt x="669" y="361"/>
                    </a:cubicBezTo>
                    <a:cubicBezTo>
                      <a:pt x="669" y="560"/>
                      <a:pt x="831" y="721"/>
                      <a:pt x="1030" y="721"/>
                    </a:cubicBezTo>
                    <a:cubicBezTo>
                      <a:pt x="1229" y="721"/>
                      <a:pt x="1390" y="560"/>
                      <a:pt x="1390" y="361"/>
                    </a:cubicBezTo>
                    <a:cubicBezTo>
                      <a:pt x="1390" y="361"/>
                      <a:pt x="1390" y="361"/>
                      <a:pt x="1390" y="361"/>
                    </a:cubicBezTo>
                    <a:cubicBezTo>
                      <a:pt x="1390" y="191"/>
                      <a:pt x="1528" y="53"/>
                      <a:pt x="1698" y="53"/>
                    </a:cubicBezTo>
                    <a:cubicBezTo>
                      <a:pt x="1868" y="53"/>
                      <a:pt x="2006" y="191"/>
                      <a:pt x="2006" y="361"/>
                    </a:cubicBezTo>
                    <a:cubicBezTo>
                      <a:pt x="2005" y="361"/>
                      <a:pt x="2005" y="361"/>
                      <a:pt x="2005" y="361"/>
                    </a:cubicBezTo>
                    <a:cubicBezTo>
                      <a:pt x="2005" y="560"/>
                      <a:pt x="2167" y="721"/>
                      <a:pt x="2366" y="721"/>
                    </a:cubicBezTo>
                    <a:cubicBezTo>
                      <a:pt x="2565" y="721"/>
                      <a:pt x="2727" y="560"/>
                      <a:pt x="2727" y="361"/>
                    </a:cubicBezTo>
                    <a:lnTo>
                      <a:pt x="2674" y="361"/>
                    </a:lnTo>
                    <a:close/>
                  </a:path>
                </a:pathLst>
              </a:custGeom>
              <a:solidFill>
                <a:srgbClr val="0090D7"/>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grpSp>
        <p:sp>
          <p:nvSpPr>
            <p:cNvPr id="1032" name="Google Shape;1032;g261e5c5b6f0_0_1733"/>
            <p:cNvSpPr txBox="1"/>
            <p:nvPr/>
          </p:nvSpPr>
          <p:spPr>
            <a:xfrm>
              <a:off x="3444773" y="5219456"/>
              <a:ext cx="2100900"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Adding and getting values</a:t>
              </a:r>
              <a:r>
                <a:rPr lang="en-US" sz="2200" b="0" i="0" u="none" strike="noStrike" cap="none">
                  <a:solidFill>
                    <a:schemeClr val="tx1">
                      <a:lumMod val="75000"/>
                      <a:lumOff val="25000"/>
                    </a:schemeClr>
                  </a:solidFill>
                  <a:latin typeface="Open Sans"/>
                  <a:ea typeface="Open Sans"/>
                  <a:cs typeface="Open Sans"/>
                  <a:sym typeface="Open Sans"/>
                </a:rPr>
                <a:t> </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033" name="Google Shape;1033;g261e5c5b6f0_0_1733"/>
            <p:cNvSpPr txBox="1"/>
            <p:nvPr/>
          </p:nvSpPr>
          <p:spPr>
            <a:xfrm>
              <a:off x="6062133" y="5219467"/>
              <a:ext cx="1896600"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Checking if a key exists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034" name="Google Shape;1034;g261e5c5b6f0_0_1733"/>
            <p:cNvSpPr txBox="1"/>
            <p:nvPr/>
          </p:nvSpPr>
          <p:spPr>
            <a:xfrm>
              <a:off x="8585199" y="5236343"/>
              <a:ext cx="1896600"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Deleting a key</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035" name="Google Shape;1035;g261e5c5b6f0_0_1733"/>
            <p:cNvSpPr txBox="1"/>
            <p:nvPr/>
          </p:nvSpPr>
          <p:spPr>
            <a:xfrm>
              <a:off x="11143830" y="5213918"/>
              <a:ext cx="1896600"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a:t>
              </a:r>
              <a:r>
                <a:rPr lang="en-US" sz="2200">
                  <a:solidFill>
                    <a:schemeClr val="tx1">
                      <a:lumMod val="75000"/>
                      <a:lumOff val="25000"/>
                    </a:schemeClr>
                  </a:solidFill>
                  <a:latin typeface="Open Sans"/>
                  <a:ea typeface="Open Sans"/>
                  <a:cs typeface="Open Sans"/>
                  <a:sym typeface="Open Sans"/>
                </a:rPr>
                <a:t>learing the map</a:t>
              </a: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3" name="Brandline_LVC">
            <a:extLst>
              <a:ext uri="{FF2B5EF4-FFF2-40B4-BE49-F238E27FC236}">
                <a16:creationId xmlns:a16="http://schemas.microsoft.com/office/drawing/2014/main" id="{DDD0948F-74BD-20A6-A191-E2A968C5A1C8}"/>
              </a:ext>
            </a:extLst>
          </p:cNvPr>
          <p:cNvSpPr/>
          <p:nvPr/>
        </p:nvSpPr>
        <p:spPr>
          <a:xfrm>
            <a:off x="5537200" y="816352"/>
            <a:ext cx="517929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_Box">
            <a:extLst>
              <a:ext uri="{FF2B5EF4-FFF2-40B4-BE49-F238E27FC236}">
                <a16:creationId xmlns:a16="http://schemas.microsoft.com/office/drawing/2014/main" id="{EDA1B072-0A2E-4AA3-AD94-55BF60A03727}"/>
              </a:ext>
            </a:extLst>
          </p:cNvPr>
          <p:cNvSpPr/>
          <p:nvPr/>
        </p:nvSpPr>
        <p:spPr>
          <a:xfrm>
            <a:off x="1571338" y="1830087"/>
            <a:ext cx="12700000"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	Maps perform some basic operations, including:</a:t>
            </a:r>
            <a:endParaRPr 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g261e5c5b6f0_0_16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Maps: Advanced Techniques</a:t>
            </a:r>
            <a:endParaRPr/>
          </a:p>
        </p:txBody>
      </p:sp>
      <p:sp>
        <p:nvSpPr>
          <p:cNvPr id="1042" name="Google Shape;1042;g261e5c5b6f0_0_1677"/>
          <p:cNvSpPr/>
          <p:nvPr/>
        </p:nvSpPr>
        <p:spPr>
          <a:xfrm>
            <a:off x="1778000" y="1503568"/>
            <a:ext cx="12699900" cy="38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Below are a few advanced maps techniques in JS:</a:t>
            </a:r>
            <a:endParaRPr lang="en-US">
              <a:solidFill>
                <a:schemeClr val="tx1">
                  <a:lumMod val="75000"/>
                  <a:lumOff val="25000"/>
                </a:schemeClr>
              </a:solidFill>
            </a:endParaRPr>
          </a:p>
        </p:txBody>
      </p:sp>
      <p:grpSp>
        <p:nvGrpSpPr>
          <p:cNvPr id="1043" name="Google Shape;1043;g261e5c5b6f0_0_1677"/>
          <p:cNvGrpSpPr/>
          <p:nvPr/>
        </p:nvGrpSpPr>
        <p:grpSpPr>
          <a:xfrm>
            <a:off x="3061621" y="2540272"/>
            <a:ext cx="10132758" cy="5048710"/>
            <a:chOff x="1907130" y="3180956"/>
            <a:chExt cx="10132758" cy="5048710"/>
          </a:xfrm>
        </p:grpSpPr>
        <p:grpSp>
          <p:nvGrpSpPr>
            <p:cNvPr id="1044" name="Google Shape;1044;g261e5c5b6f0_0_1677"/>
            <p:cNvGrpSpPr/>
            <p:nvPr/>
          </p:nvGrpSpPr>
          <p:grpSpPr>
            <a:xfrm>
              <a:off x="1907130" y="3180956"/>
              <a:ext cx="10132758" cy="1375500"/>
              <a:chOff x="1907130" y="3180956"/>
              <a:chExt cx="10132758" cy="1375500"/>
            </a:xfrm>
          </p:grpSpPr>
          <p:sp>
            <p:nvSpPr>
              <p:cNvPr id="1045" name="Google Shape;1045;g261e5c5b6f0_0_1677"/>
              <p:cNvSpPr/>
              <p:nvPr/>
            </p:nvSpPr>
            <p:spPr>
              <a:xfrm>
                <a:off x="2591688" y="3323918"/>
                <a:ext cx="9448200" cy="1089600"/>
              </a:xfrm>
              <a:prstGeom prst="roundRect">
                <a:avLst>
                  <a:gd name="adj" fmla="val 16667"/>
                </a:avLst>
              </a:prstGeom>
              <a:solidFill>
                <a:srgbClr val="DDEAF6"/>
              </a:solidFill>
              <a:ln w="254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a:solidFill>
                      <a:schemeClr val="tx1">
                        <a:lumMod val="75000"/>
                        <a:lumOff val="25000"/>
                      </a:schemeClr>
                    </a:solidFill>
                    <a:latin typeface="Open Sans"/>
                    <a:ea typeface="Open Sans"/>
                    <a:cs typeface="Open Sans"/>
                    <a:sym typeface="Open Sans"/>
                  </a:rPr>
                  <a:t>Basic usage of the </a:t>
                </a:r>
                <a:r>
                  <a:rPr lang="en-US" sz="2200" b="1">
                    <a:solidFill>
                      <a:schemeClr val="tx1">
                        <a:lumMod val="75000"/>
                        <a:lumOff val="25000"/>
                      </a:schemeClr>
                    </a:solidFill>
                    <a:latin typeface="Open Sans"/>
                    <a:ea typeface="Open Sans"/>
                    <a:cs typeface="Open Sans"/>
                    <a:sym typeface="Open Sans"/>
                  </a:rPr>
                  <a:t>map</a:t>
                </a:r>
                <a:r>
                  <a:rPr lang="en-US" sz="2200">
                    <a:solidFill>
                      <a:schemeClr val="tx1">
                        <a:lumMod val="75000"/>
                        <a:lumOff val="25000"/>
                      </a:schemeClr>
                    </a:solidFill>
                    <a:latin typeface="Open Sans"/>
                    <a:ea typeface="Open Sans"/>
                    <a:cs typeface="Open Sans"/>
                    <a:sym typeface="Open Sans"/>
                  </a:rPr>
                  <a:t> method</a:t>
                </a:r>
                <a:endParaRPr>
                  <a:solidFill>
                    <a:schemeClr val="tx1">
                      <a:lumMod val="75000"/>
                      <a:lumOff val="25000"/>
                    </a:schemeClr>
                  </a:solidFill>
                </a:endParaRPr>
              </a:p>
            </p:txBody>
          </p:sp>
          <p:sp>
            <p:nvSpPr>
              <p:cNvPr id="1046" name="Google Shape;1046;g261e5c5b6f0_0_1677"/>
              <p:cNvSpPr/>
              <p:nvPr/>
            </p:nvSpPr>
            <p:spPr>
              <a:xfrm>
                <a:off x="1907130" y="3180956"/>
                <a:ext cx="1369200" cy="1375500"/>
              </a:xfrm>
              <a:prstGeom prst="roundRect">
                <a:avLst>
                  <a:gd name="adj" fmla="val 16667"/>
                </a:avLst>
              </a:prstGeom>
              <a:solidFill>
                <a:srgbClr val="4472C4"/>
              </a:solidFill>
              <a:ln w="5715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FFFFFF"/>
                  </a:buClr>
                  <a:buSzPts val="2800"/>
                  <a:buFont typeface="Open Sans"/>
                  <a:buNone/>
                </a:pPr>
                <a:r>
                  <a:rPr lang="en-US" sz="2800" b="1" i="0" u="none" strike="noStrike" cap="none">
                    <a:solidFill>
                      <a:schemeClr val="bg1"/>
                    </a:solidFill>
                    <a:latin typeface="Open Sans"/>
                    <a:ea typeface="Open Sans"/>
                    <a:cs typeface="Open Sans"/>
                    <a:sym typeface="Open Sans"/>
                  </a:rPr>
                  <a:t>01</a:t>
                </a:r>
                <a:endParaRPr sz="2800" b="1" i="0" u="none" strike="noStrike" cap="none">
                  <a:solidFill>
                    <a:schemeClr val="bg1"/>
                  </a:solidFill>
                  <a:latin typeface="Open Sans"/>
                  <a:ea typeface="Open Sans"/>
                  <a:cs typeface="Open Sans"/>
                  <a:sym typeface="Open Sans"/>
                </a:endParaRPr>
              </a:p>
            </p:txBody>
          </p:sp>
        </p:grpSp>
        <p:grpSp>
          <p:nvGrpSpPr>
            <p:cNvPr id="1047" name="Google Shape;1047;g261e5c5b6f0_0_1677"/>
            <p:cNvGrpSpPr/>
            <p:nvPr/>
          </p:nvGrpSpPr>
          <p:grpSpPr>
            <a:xfrm>
              <a:off x="1907130" y="5017561"/>
              <a:ext cx="10132758" cy="1375500"/>
              <a:chOff x="1907130" y="5308336"/>
              <a:chExt cx="10132758" cy="1375500"/>
            </a:xfrm>
          </p:grpSpPr>
          <p:sp>
            <p:nvSpPr>
              <p:cNvPr id="1048" name="Google Shape;1048;g261e5c5b6f0_0_1677"/>
              <p:cNvSpPr/>
              <p:nvPr/>
            </p:nvSpPr>
            <p:spPr>
              <a:xfrm>
                <a:off x="2591688" y="5451293"/>
                <a:ext cx="9448200" cy="1089600"/>
              </a:xfrm>
              <a:prstGeom prst="roundRect">
                <a:avLst>
                  <a:gd name="adj" fmla="val 16667"/>
                </a:avLst>
              </a:prstGeom>
              <a:solidFill>
                <a:srgbClr val="DDEAF6"/>
              </a:solidFill>
              <a:ln w="254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b="0" i="0" u="none" strike="noStrike" cap="none">
                    <a:solidFill>
                      <a:schemeClr val="tx1">
                        <a:lumMod val="75000"/>
                        <a:lumOff val="25000"/>
                      </a:schemeClr>
                    </a:solidFill>
                    <a:latin typeface="Open Sans"/>
                    <a:ea typeface="Open Sans"/>
                    <a:cs typeface="Open Sans"/>
                    <a:sym typeface="Open Sans"/>
                  </a:rPr>
                  <a:t>A</a:t>
                </a:r>
                <a:r>
                  <a:rPr lang="en-US" sz="2200">
                    <a:solidFill>
                      <a:schemeClr val="tx1">
                        <a:lumMod val="75000"/>
                        <a:lumOff val="25000"/>
                      </a:schemeClr>
                    </a:solidFill>
                    <a:latin typeface="Open Sans"/>
                    <a:ea typeface="Open Sans"/>
                    <a:cs typeface="Open Sans"/>
                    <a:sym typeface="Open Sans"/>
                  </a:rPr>
                  <a:t>rrow functions with </a:t>
                </a:r>
                <a:r>
                  <a:rPr lang="en-US" sz="2200" b="1">
                    <a:solidFill>
                      <a:schemeClr val="tx1">
                        <a:lumMod val="75000"/>
                        <a:lumOff val="25000"/>
                      </a:schemeClr>
                    </a:solidFill>
                    <a:latin typeface="Open Sans"/>
                    <a:ea typeface="Open Sans"/>
                    <a:cs typeface="Open Sans"/>
                    <a:sym typeface="Open Sans"/>
                  </a:rPr>
                  <a:t>map</a:t>
                </a:r>
                <a:endParaRPr sz="2200" b="1" i="0" u="none" strike="noStrike" cap="none">
                  <a:solidFill>
                    <a:schemeClr val="tx1">
                      <a:lumMod val="75000"/>
                      <a:lumOff val="25000"/>
                    </a:schemeClr>
                  </a:solidFill>
                  <a:latin typeface="Open Sans"/>
                  <a:ea typeface="Open Sans"/>
                  <a:cs typeface="Open Sans"/>
                  <a:sym typeface="Open Sans"/>
                </a:endParaRPr>
              </a:p>
            </p:txBody>
          </p:sp>
          <p:sp>
            <p:nvSpPr>
              <p:cNvPr id="1049" name="Google Shape;1049;g261e5c5b6f0_0_1677"/>
              <p:cNvSpPr/>
              <p:nvPr/>
            </p:nvSpPr>
            <p:spPr>
              <a:xfrm>
                <a:off x="1907130" y="5308336"/>
                <a:ext cx="1369200" cy="1375500"/>
              </a:xfrm>
              <a:prstGeom prst="roundRect">
                <a:avLst>
                  <a:gd name="adj" fmla="val 16667"/>
                </a:avLst>
              </a:prstGeom>
              <a:solidFill>
                <a:srgbClr val="4472C4"/>
              </a:solidFill>
              <a:ln w="5715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FFFFFF"/>
                  </a:buClr>
                  <a:buSzPts val="2800"/>
                  <a:buFont typeface="Open Sans"/>
                  <a:buNone/>
                </a:pPr>
                <a:r>
                  <a:rPr lang="en-US" sz="2800" b="1" i="0" u="none" strike="noStrike" cap="none">
                    <a:solidFill>
                      <a:schemeClr val="bg1"/>
                    </a:solidFill>
                    <a:latin typeface="Open Sans"/>
                    <a:ea typeface="Open Sans"/>
                    <a:cs typeface="Open Sans"/>
                    <a:sym typeface="Open Sans"/>
                  </a:rPr>
                  <a:t>02</a:t>
                </a:r>
                <a:endParaRPr sz="2800" b="1" i="0" u="none" strike="noStrike" cap="none">
                  <a:solidFill>
                    <a:schemeClr val="bg1"/>
                  </a:solidFill>
                  <a:latin typeface="Open Sans"/>
                  <a:ea typeface="Open Sans"/>
                  <a:cs typeface="Open Sans"/>
                  <a:sym typeface="Open Sans"/>
                </a:endParaRPr>
              </a:p>
            </p:txBody>
          </p:sp>
        </p:grpSp>
        <p:grpSp>
          <p:nvGrpSpPr>
            <p:cNvPr id="1050" name="Google Shape;1050;g261e5c5b6f0_0_1677"/>
            <p:cNvGrpSpPr/>
            <p:nvPr/>
          </p:nvGrpSpPr>
          <p:grpSpPr>
            <a:xfrm>
              <a:off x="1907130" y="6854166"/>
              <a:ext cx="10132758" cy="1375500"/>
              <a:chOff x="1907130" y="6854166"/>
              <a:chExt cx="10132758" cy="1375500"/>
            </a:xfrm>
          </p:grpSpPr>
          <p:sp>
            <p:nvSpPr>
              <p:cNvPr id="1051" name="Google Shape;1051;g261e5c5b6f0_0_1677"/>
              <p:cNvSpPr/>
              <p:nvPr/>
            </p:nvSpPr>
            <p:spPr>
              <a:xfrm>
                <a:off x="2591688" y="6997143"/>
                <a:ext cx="9448200" cy="1089600"/>
              </a:xfrm>
              <a:prstGeom prst="roundRect">
                <a:avLst>
                  <a:gd name="adj" fmla="val 16667"/>
                </a:avLst>
              </a:prstGeom>
              <a:solidFill>
                <a:srgbClr val="DDEAF6"/>
              </a:solidFill>
              <a:ln w="254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a:solidFill>
                      <a:schemeClr val="tx1">
                        <a:lumMod val="75000"/>
                        <a:lumOff val="25000"/>
                      </a:schemeClr>
                    </a:solidFill>
                    <a:latin typeface="Open Sans"/>
                    <a:ea typeface="Open Sans"/>
                    <a:cs typeface="Open Sans"/>
                    <a:sym typeface="Open Sans"/>
                  </a:rPr>
                  <a:t>Chaining </a:t>
                </a:r>
                <a:r>
                  <a:rPr lang="en-US" sz="2200" b="1">
                    <a:solidFill>
                      <a:schemeClr val="tx1">
                        <a:lumMod val="75000"/>
                        <a:lumOff val="25000"/>
                      </a:schemeClr>
                    </a:solidFill>
                    <a:latin typeface="Open Sans"/>
                    <a:ea typeface="Open Sans"/>
                    <a:cs typeface="Open Sans"/>
                    <a:sym typeface="Open Sans"/>
                  </a:rPr>
                  <a:t>map</a:t>
                </a:r>
                <a:r>
                  <a:rPr lang="en-US" sz="2200">
                    <a:solidFill>
                      <a:schemeClr val="tx1">
                        <a:lumMod val="75000"/>
                        <a:lumOff val="25000"/>
                      </a:schemeClr>
                    </a:solidFill>
                    <a:latin typeface="Open Sans"/>
                    <a:ea typeface="Open Sans"/>
                    <a:cs typeface="Open Sans"/>
                    <a:sym typeface="Open Sans"/>
                  </a:rPr>
                  <a:t> with other array methods</a:t>
                </a:r>
                <a:endParaRPr>
                  <a:solidFill>
                    <a:schemeClr val="tx1">
                      <a:lumMod val="75000"/>
                      <a:lumOff val="25000"/>
                    </a:schemeClr>
                  </a:solidFill>
                </a:endParaRPr>
              </a:p>
            </p:txBody>
          </p:sp>
          <p:sp>
            <p:nvSpPr>
              <p:cNvPr id="1052" name="Google Shape;1052;g261e5c5b6f0_0_1677"/>
              <p:cNvSpPr/>
              <p:nvPr/>
            </p:nvSpPr>
            <p:spPr>
              <a:xfrm>
                <a:off x="1907130" y="6854166"/>
                <a:ext cx="1369200" cy="1375500"/>
              </a:xfrm>
              <a:prstGeom prst="roundRect">
                <a:avLst>
                  <a:gd name="adj" fmla="val 16667"/>
                </a:avLst>
              </a:prstGeom>
              <a:solidFill>
                <a:srgbClr val="4472C4"/>
              </a:solidFill>
              <a:ln w="5715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FFFFFF"/>
                  </a:buClr>
                  <a:buSzPts val="2800"/>
                  <a:buFont typeface="Open Sans"/>
                  <a:buNone/>
                </a:pPr>
                <a:r>
                  <a:rPr lang="en-US" sz="2800" b="1" i="0" u="none" strike="noStrike" cap="none">
                    <a:solidFill>
                      <a:schemeClr val="bg1"/>
                    </a:solidFill>
                    <a:latin typeface="Open Sans"/>
                    <a:ea typeface="Open Sans"/>
                    <a:cs typeface="Open Sans"/>
                    <a:sym typeface="Open Sans"/>
                  </a:rPr>
                  <a:t>0</a:t>
                </a:r>
                <a:r>
                  <a:rPr lang="en-US" sz="2800" b="1">
                    <a:solidFill>
                      <a:schemeClr val="bg1"/>
                    </a:solidFill>
                    <a:latin typeface="Open Sans"/>
                    <a:ea typeface="Open Sans"/>
                    <a:cs typeface="Open Sans"/>
                    <a:sym typeface="Open Sans"/>
                  </a:rPr>
                  <a:t>3</a:t>
                </a:r>
                <a:endParaRPr sz="2800" b="1" i="0" u="none" strike="noStrike" cap="none">
                  <a:solidFill>
                    <a:schemeClr val="bg1"/>
                  </a:solidFill>
                  <a:latin typeface="Open Sans"/>
                  <a:ea typeface="Open Sans"/>
                  <a:cs typeface="Open Sans"/>
                  <a:sym typeface="Open Sans"/>
                </a:endParaRPr>
              </a:p>
            </p:txBody>
          </p:sp>
        </p:grpSp>
      </p:grpSp>
      <p:sp>
        <p:nvSpPr>
          <p:cNvPr id="3" name="Brandline_LVC">
            <a:extLst>
              <a:ext uri="{FF2B5EF4-FFF2-40B4-BE49-F238E27FC236}">
                <a16:creationId xmlns:a16="http://schemas.microsoft.com/office/drawing/2014/main" id="{8EAF9540-AA96-9094-F0AB-BF99C8867133}"/>
              </a:ext>
            </a:extLst>
          </p:cNvPr>
          <p:cNvSpPr/>
          <p:nvPr/>
        </p:nvSpPr>
        <p:spPr>
          <a:xfrm>
            <a:off x="5016500" y="816352"/>
            <a:ext cx="6240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g261e5c5b6f0_0_170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Maps: Advanced Techniques</a:t>
            </a:r>
            <a:endParaRPr/>
          </a:p>
        </p:txBody>
      </p:sp>
      <p:sp>
        <p:nvSpPr>
          <p:cNvPr id="1059" name="Google Shape;1059;g261e5c5b6f0_0_1705"/>
          <p:cNvSpPr/>
          <p:nvPr/>
        </p:nvSpPr>
        <p:spPr>
          <a:xfrm>
            <a:off x="1778000" y="1503568"/>
            <a:ext cx="12699900" cy="38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Below are a few advanced maps techniques in JS:</a:t>
            </a:r>
            <a:endParaRPr lang="en-US">
              <a:solidFill>
                <a:schemeClr val="tx1">
                  <a:lumMod val="75000"/>
                  <a:lumOff val="25000"/>
                </a:schemeClr>
              </a:solidFill>
            </a:endParaRPr>
          </a:p>
        </p:txBody>
      </p:sp>
      <p:grpSp>
        <p:nvGrpSpPr>
          <p:cNvPr id="1060" name="Google Shape;1060;g261e5c5b6f0_0_1705"/>
          <p:cNvGrpSpPr/>
          <p:nvPr/>
        </p:nvGrpSpPr>
        <p:grpSpPr>
          <a:xfrm>
            <a:off x="3061621" y="2540272"/>
            <a:ext cx="10132758" cy="5048710"/>
            <a:chOff x="1907130" y="3180956"/>
            <a:chExt cx="10132758" cy="5048710"/>
          </a:xfrm>
        </p:grpSpPr>
        <p:grpSp>
          <p:nvGrpSpPr>
            <p:cNvPr id="1061" name="Google Shape;1061;g261e5c5b6f0_0_1705"/>
            <p:cNvGrpSpPr/>
            <p:nvPr/>
          </p:nvGrpSpPr>
          <p:grpSpPr>
            <a:xfrm>
              <a:off x="1907130" y="3180956"/>
              <a:ext cx="10132758" cy="1375500"/>
              <a:chOff x="1907130" y="3180956"/>
              <a:chExt cx="10132758" cy="1375500"/>
            </a:xfrm>
          </p:grpSpPr>
          <p:sp>
            <p:nvSpPr>
              <p:cNvPr id="1062" name="Google Shape;1062;g261e5c5b6f0_0_1705"/>
              <p:cNvSpPr/>
              <p:nvPr/>
            </p:nvSpPr>
            <p:spPr>
              <a:xfrm>
                <a:off x="2591688" y="3323918"/>
                <a:ext cx="9448200" cy="1089600"/>
              </a:xfrm>
              <a:prstGeom prst="roundRect">
                <a:avLst>
                  <a:gd name="adj" fmla="val 16667"/>
                </a:avLst>
              </a:prstGeom>
              <a:solidFill>
                <a:srgbClr val="DDEAF6"/>
              </a:solidFill>
              <a:ln w="254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a:solidFill>
                      <a:srgbClr val="3F3F3F"/>
                    </a:solidFill>
                    <a:latin typeface="Open Sans"/>
                    <a:ea typeface="Open Sans"/>
                    <a:cs typeface="Open Sans"/>
                    <a:sym typeface="Open Sans"/>
                  </a:rPr>
                  <a:t>Mapping over object properties</a:t>
                </a:r>
                <a:endParaRPr/>
              </a:p>
            </p:txBody>
          </p:sp>
          <p:sp>
            <p:nvSpPr>
              <p:cNvPr id="1063" name="Google Shape;1063;g261e5c5b6f0_0_1705"/>
              <p:cNvSpPr/>
              <p:nvPr/>
            </p:nvSpPr>
            <p:spPr>
              <a:xfrm>
                <a:off x="1907130" y="3180956"/>
                <a:ext cx="1369200" cy="1375500"/>
              </a:xfrm>
              <a:prstGeom prst="roundRect">
                <a:avLst>
                  <a:gd name="adj" fmla="val 16667"/>
                </a:avLst>
              </a:prstGeom>
              <a:solidFill>
                <a:srgbClr val="4472C4"/>
              </a:solidFill>
              <a:ln w="5715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FFFFFF"/>
                  </a:buClr>
                  <a:buSzPts val="2800"/>
                  <a:buFont typeface="Open Sans"/>
                  <a:buNone/>
                </a:pPr>
                <a:r>
                  <a:rPr lang="en-US" sz="2800" b="1" i="0" u="none" strike="noStrike" cap="none">
                    <a:solidFill>
                      <a:srgbClr val="FFFFFF"/>
                    </a:solidFill>
                    <a:latin typeface="Open Sans"/>
                    <a:ea typeface="Open Sans"/>
                    <a:cs typeface="Open Sans"/>
                    <a:sym typeface="Open Sans"/>
                  </a:rPr>
                  <a:t>04</a:t>
                </a:r>
                <a:endParaRPr sz="2800" b="1" i="0" u="none" strike="noStrike" cap="none">
                  <a:solidFill>
                    <a:srgbClr val="FFFFFF"/>
                  </a:solidFill>
                  <a:latin typeface="Open Sans"/>
                  <a:ea typeface="Open Sans"/>
                  <a:cs typeface="Open Sans"/>
                  <a:sym typeface="Open Sans"/>
                </a:endParaRPr>
              </a:p>
            </p:txBody>
          </p:sp>
        </p:grpSp>
        <p:grpSp>
          <p:nvGrpSpPr>
            <p:cNvPr id="1064" name="Google Shape;1064;g261e5c5b6f0_0_1705"/>
            <p:cNvGrpSpPr/>
            <p:nvPr/>
          </p:nvGrpSpPr>
          <p:grpSpPr>
            <a:xfrm>
              <a:off x="1907130" y="5017561"/>
              <a:ext cx="10132758" cy="1375500"/>
              <a:chOff x="1907130" y="5308336"/>
              <a:chExt cx="10132758" cy="1375500"/>
            </a:xfrm>
          </p:grpSpPr>
          <p:sp>
            <p:nvSpPr>
              <p:cNvPr id="1065" name="Google Shape;1065;g261e5c5b6f0_0_1705"/>
              <p:cNvSpPr/>
              <p:nvPr/>
            </p:nvSpPr>
            <p:spPr>
              <a:xfrm>
                <a:off x="2591688" y="5451293"/>
                <a:ext cx="9448200" cy="1089600"/>
              </a:xfrm>
              <a:prstGeom prst="roundRect">
                <a:avLst>
                  <a:gd name="adj" fmla="val 16667"/>
                </a:avLst>
              </a:prstGeom>
              <a:solidFill>
                <a:srgbClr val="DDEAF6"/>
              </a:solidFill>
              <a:ln w="254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a:solidFill>
                      <a:srgbClr val="3F3F3F"/>
                    </a:solidFill>
                    <a:latin typeface="Open Sans"/>
                    <a:ea typeface="Open Sans"/>
                    <a:cs typeface="Open Sans"/>
                    <a:sym typeface="Open Sans"/>
                  </a:rPr>
                  <a:t>Mapping with index</a:t>
                </a:r>
                <a:endParaRPr sz="2200" b="1" i="0" u="none" strike="noStrike" cap="none">
                  <a:solidFill>
                    <a:srgbClr val="3F3F3F"/>
                  </a:solidFill>
                  <a:latin typeface="Open Sans"/>
                  <a:ea typeface="Open Sans"/>
                  <a:cs typeface="Open Sans"/>
                  <a:sym typeface="Open Sans"/>
                </a:endParaRPr>
              </a:p>
            </p:txBody>
          </p:sp>
          <p:sp>
            <p:nvSpPr>
              <p:cNvPr id="1066" name="Google Shape;1066;g261e5c5b6f0_0_1705"/>
              <p:cNvSpPr/>
              <p:nvPr/>
            </p:nvSpPr>
            <p:spPr>
              <a:xfrm>
                <a:off x="1907130" y="5308336"/>
                <a:ext cx="1369200" cy="1375500"/>
              </a:xfrm>
              <a:prstGeom prst="roundRect">
                <a:avLst>
                  <a:gd name="adj" fmla="val 16667"/>
                </a:avLst>
              </a:prstGeom>
              <a:solidFill>
                <a:srgbClr val="4472C4"/>
              </a:solidFill>
              <a:ln w="5715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FFFFFF"/>
                  </a:buClr>
                  <a:buSzPts val="2800"/>
                  <a:buFont typeface="Open Sans"/>
                  <a:buNone/>
                </a:pPr>
                <a:r>
                  <a:rPr lang="en-US" sz="2800" b="1" i="0" u="none" strike="noStrike" cap="none">
                    <a:solidFill>
                      <a:srgbClr val="FFFFFF"/>
                    </a:solidFill>
                    <a:latin typeface="Open Sans"/>
                    <a:ea typeface="Open Sans"/>
                    <a:cs typeface="Open Sans"/>
                    <a:sym typeface="Open Sans"/>
                  </a:rPr>
                  <a:t>05</a:t>
                </a:r>
                <a:endParaRPr sz="2800" b="1" i="0" u="none" strike="noStrike" cap="none">
                  <a:solidFill>
                    <a:srgbClr val="FFFFFF"/>
                  </a:solidFill>
                  <a:latin typeface="Open Sans"/>
                  <a:ea typeface="Open Sans"/>
                  <a:cs typeface="Open Sans"/>
                  <a:sym typeface="Open Sans"/>
                </a:endParaRPr>
              </a:p>
            </p:txBody>
          </p:sp>
        </p:grpSp>
        <p:grpSp>
          <p:nvGrpSpPr>
            <p:cNvPr id="1067" name="Google Shape;1067;g261e5c5b6f0_0_1705"/>
            <p:cNvGrpSpPr/>
            <p:nvPr/>
          </p:nvGrpSpPr>
          <p:grpSpPr>
            <a:xfrm>
              <a:off x="1907130" y="6854166"/>
              <a:ext cx="10132758" cy="1375500"/>
              <a:chOff x="1907130" y="6854166"/>
              <a:chExt cx="10132758" cy="1375500"/>
            </a:xfrm>
          </p:grpSpPr>
          <p:sp>
            <p:nvSpPr>
              <p:cNvPr id="1068" name="Google Shape;1068;g261e5c5b6f0_0_1705"/>
              <p:cNvSpPr/>
              <p:nvPr/>
            </p:nvSpPr>
            <p:spPr>
              <a:xfrm>
                <a:off x="2591688" y="6997143"/>
                <a:ext cx="9448200" cy="1089600"/>
              </a:xfrm>
              <a:prstGeom prst="roundRect">
                <a:avLst>
                  <a:gd name="adj" fmla="val 16667"/>
                </a:avLst>
              </a:prstGeom>
              <a:solidFill>
                <a:srgbClr val="DDEAF6"/>
              </a:solidFill>
              <a:ln w="254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3F3F3F"/>
                  </a:buClr>
                  <a:buSzPts val="2200"/>
                  <a:buFont typeface="Open Sans"/>
                  <a:buNone/>
                </a:pPr>
                <a:r>
                  <a:rPr lang="en-US" sz="2200">
                    <a:solidFill>
                      <a:srgbClr val="3F3F3F"/>
                    </a:solidFill>
                    <a:latin typeface="Open Sans"/>
                    <a:ea typeface="Open Sans"/>
                    <a:cs typeface="Open Sans"/>
                    <a:sym typeface="Open Sans"/>
                  </a:rPr>
                  <a:t>Mapping over nested arrays</a:t>
                </a:r>
                <a:endParaRPr/>
              </a:p>
            </p:txBody>
          </p:sp>
          <p:sp>
            <p:nvSpPr>
              <p:cNvPr id="1069" name="Google Shape;1069;g261e5c5b6f0_0_1705"/>
              <p:cNvSpPr/>
              <p:nvPr/>
            </p:nvSpPr>
            <p:spPr>
              <a:xfrm>
                <a:off x="1907130" y="6854166"/>
                <a:ext cx="1369200" cy="1375500"/>
              </a:xfrm>
              <a:prstGeom prst="roundRect">
                <a:avLst>
                  <a:gd name="adj" fmla="val 16667"/>
                </a:avLst>
              </a:prstGeom>
              <a:solidFill>
                <a:srgbClr val="4472C4"/>
              </a:solidFill>
              <a:ln w="5715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FFFFFF"/>
                  </a:buClr>
                  <a:buSzPts val="2800"/>
                  <a:buFont typeface="Open Sans"/>
                  <a:buNone/>
                </a:pPr>
                <a:r>
                  <a:rPr lang="en-US" sz="2800" b="1" i="0" u="none" strike="noStrike" cap="none">
                    <a:solidFill>
                      <a:srgbClr val="FFFFFF"/>
                    </a:solidFill>
                    <a:latin typeface="Open Sans"/>
                    <a:ea typeface="Open Sans"/>
                    <a:cs typeface="Open Sans"/>
                    <a:sym typeface="Open Sans"/>
                  </a:rPr>
                  <a:t>06</a:t>
                </a:r>
                <a:endParaRPr sz="2800" b="1" i="0" u="none" strike="noStrike" cap="none">
                  <a:solidFill>
                    <a:srgbClr val="FFFFFF"/>
                  </a:solidFill>
                  <a:latin typeface="Open Sans"/>
                  <a:ea typeface="Open Sans"/>
                  <a:cs typeface="Open Sans"/>
                  <a:sym typeface="Open Sans"/>
                </a:endParaRPr>
              </a:p>
            </p:txBody>
          </p:sp>
        </p:grpSp>
      </p:grpSp>
      <p:sp>
        <p:nvSpPr>
          <p:cNvPr id="3" name="Brandline_LVC">
            <a:extLst>
              <a:ext uri="{FF2B5EF4-FFF2-40B4-BE49-F238E27FC236}">
                <a16:creationId xmlns:a16="http://schemas.microsoft.com/office/drawing/2014/main" id="{FB1D9BD4-ADC1-8230-C7FD-141CA112243F}"/>
              </a:ext>
            </a:extLst>
          </p:cNvPr>
          <p:cNvSpPr/>
          <p:nvPr/>
        </p:nvSpPr>
        <p:spPr>
          <a:xfrm>
            <a:off x="5016500" y="816352"/>
            <a:ext cx="6240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g261e5c5b6f0_0_1748"/>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Classes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g261e5c5b6f0_0_175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Classes: Overview</a:t>
            </a:r>
            <a:endParaRPr/>
          </a:p>
        </p:txBody>
      </p:sp>
      <p:grpSp>
        <p:nvGrpSpPr>
          <p:cNvPr id="4" name="Group 3">
            <a:extLst>
              <a:ext uri="{FF2B5EF4-FFF2-40B4-BE49-F238E27FC236}">
                <a16:creationId xmlns:a16="http://schemas.microsoft.com/office/drawing/2014/main" id="{873746D0-1536-EF65-F3F0-6DD69BA1FAB8}"/>
              </a:ext>
            </a:extLst>
          </p:cNvPr>
          <p:cNvGrpSpPr/>
          <p:nvPr/>
        </p:nvGrpSpPr>
        <p:grpSpPr>
          <a:xfrm>
            <a:off x="1731238" y="3576712"/>
            <a:ext cx="12781353" cy="3684101"/>
            <a:chOff x="2202290" y="3916954"/>
            <a:chExt cx="12781353" cy="3684101"/>
          </a:xfrm>
        </p:grpSpPr>
        <p:sp>
          <p:nvSpPr>
            <p:cNvPr id="1082" name="Google Shape;1082;g261e5c5b6f0_0_1752"/>
            <p:cNvSpPr/>
            <p:nvPr/>
          </p:nvSpPr>
          <p:spPr>
            <a:xfrm>
              <a:off x="8354243" y="4258025"/>
              <a:ext cx="6629400" cy="3153300"/>
            </a:xfrm>
            <a:prstGeom prst="roundRect">
              <a:avLst>
                <a:gd name="adj" fmla="val 16667"/>
              </a:avLst>
            </a:prstGeom>
            <a:solidFill>
              <a:srgbClr val="E7E6E6"/>
            </a:solidFill>
            <a:ln>
              <a:noFill/>
            </a:ln>
          </p:spPr>
          <p:txBody>
            <a:bodyPr spcFirstLastPara="1" wrap="square" lIns="91425" tIns="45700" rIns="91425" bIns="45700" anchor="ctr" anchorCtr="0">
              <a:noAutofit/>
            </a:bodyPr>
            <a:lstStyle/>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Classes do not allow property value assignments like constructor functions or object literals.</a:t>
              </a:r>
              <a:endParaRPr sz="1400" b="0" i="0" u="none" strike="noStrike" cap="none">
                <a:solidFill>
                  <a:srgbClr val="000000"/>
                </a:solidFill>
                <a:latin typeface="Arial"/>
                <a:ea typeface="Arial"/>
                <a:cs typeface="Arial"/>
                <a:sym typeface="Arial"/>
              </a:endParaRPr>
            </a:p>
            <a:p>
              <a:pPr marL="342900" marR="0" lvl="0" indent="-203200" algn="l" rtl="0">
                <a:lnSpc>
                  <a:spcPct val="114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Class syntax has two components: class expressions and class declarations.</a:t>
              </a:r>
              <a:endParaRPr sz="1400" b="0" i="0" u="none" strike="noStrike" cap="none">
                <a:solidFill>
                  <a:srgbClr val="000000"/>
                </a:solidFill>
                <a:latin typeface="Arial"/>
                <a:ea typeface="Arial"/>
                <a:cs typeface="Arial"/>
                <a:sym typeface="Arial"/>
              </a:endParaRPr>
            </a:p>
          </p:txBody>
        </p:sp>
        <p:grpSp>
          <p:nvGrpSpPr>
            <p:cNvPr id="1083" name="Google Shape;1083;g261e5c5b6f0_0_1752"/>
            <p:cNvGrpSpPr/>
            <p:nvPr/>
          </p:nvGrpSpPr>
          <p:grpSpPr>
            <a:xfrm>
              <a:off x="2202290" y="3916954"/>
              <a:ext cx="5685502" cy="3684101"/>
              <a:chOff x="9811287" y="3328851"/>
              <a:chExt cx="4732791" cy="2484069"/>
            </a:xfrm>
          </p:grpSpPr>
          <p:grpSp>
            <p:nvGrpSpPr>
              <p:cNvPr id="1084" name="Google Shape;1084;g261e5c5b6f0_0_1752"/>
              <p:cNvGrpSpPr/>
              <p:nvPr/>
            </p:nvGrpSpPr>
            <p:grpSpPr>
              <a:xfrm>
                <a:off x="9811287" y="3328851"/>
                <a:ext cx="4732791" cy="2484069"/>
                <a:chOff x="1510448" y="1949782"/>
                <a:chExt cx="6166502" cy="3027876"/>
              </a:xfrm>
            </p:grpSpPr>
            <p:sp>
              <p:nvSpPr>
                <p:cNvPr id="1085" name="Google Shape;1085;g261e5c5b6f0_0_1752"/>
                <p:cNvSpPr/>
                <p:nvPr/>
              </p:nvSpPr>
              <p:spPr>
                <a:xfrm>
                  <a:off x="1523650" y="2282122"/>
                  <a:ext cx="6127200" cy="25797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g261e5c5b6f0_0_1752"/>
                <p:cNvSpPr/>
                <p:nvPr/>
              </p:nvSpPr>
              <p:spPr>
                <a:xfrm>
                  <a:off x="1510448" y="1949782"/>
                  <a:ext cx="6153300" cy="33240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Example:</a:t>
                  </a:r>
                  <a:endParaRPr sz="2200" b="1" i="0" u="none" strike="noStrike" cap="none">
                    <a:solidFill>
                      <a:srgbClr val="FFFFFF"/>
                    </a:solidFill>
                    <a:latin typeface="Open Sans"/>
                    <a:ea typeface="Open Sans"/>
                    <a:cs typeface="Open Sans"/>
                    <a:sym typeface="Open Sans"/>
                  </a:endParaRPr>
                </a:p>
              </p:txBody>
            </p:sp>
            <p:sp>
              <p:nvSpPr>
                <p:cNvPr id="1087" name="Google Shape;1087;g261e5c5b6f0_0_1752"/>
                <p:cNvSpPr/>
                <p:nvPr/>
              </p:nvSpPr>
              <p:spPr>
                <a:xfrm>
                  <a:off x="1523650" y="4899058"/>
                  <a:ext cx="6153300" cy="786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88" name="Google Shape;1088;g261e5c5b6f0_0_1752"/>
              <p:cNvSpPr txBox="1"/>
              <p:nvPr/>
            </p:nvSpPr>
            <p:spPr>
              <a:xfrm>
                <a:off x="9930181" y="3782987"/>
                <a:ext cx="4505100" cy="1556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a:ea typeface="Courier New"/>
                    <a:cs typeface="Courier New"/>
                    <a:sym typeface="Courier New"/>
                  </a:rPr>
                  <a:t>class Rectangle {</a:t>
                </a:r>
                <a:endParaRPr sz="1800" b="0" i="0" u="none" strike="noStrike" cap="none">
                  <a:solidFill>
                    <a:schemeClr val="tx1">
                      <a:lumMod val="75000"/>
                      <a:lumOff val="25000"/>
                    </a:schemeClr>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a:ea typeface="Courier New"/>
                    <a:cs typeface="Courier New"/>
                    <a:sym typeface="Courier New"/>
                  </a:rPr>
                  <a:t>  constructor(height, width) {</a:t>
                </a:r>
                <a:endParaRPr sz="1800" b="0" i="0" u="none" strike="noStrike" cap="none">
                  <a:solidFill>
                    <a:schemeClr val="tx1">
                      <a:lumMod val="75000"/>
                      <a:lumOff val="25000"/>
                    </a:schemeClr>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800"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a:ea typeface="Courier New"/>
                    <a:cs typeface="Courier New"/>
                    <a:sym typeface="Courier New"/>
                  </a:rPr>
                  <a:t>    this.height = height;</a:t>
                </a:r>
                <a:endParaRPr sz="1800" b="0" i="0" u="none" strike="noStrike" cap="none">
                  <a:solidFill>
                    <a:schemeClr val="tx1">
                      <a:lumMod val="75000"/>
                      <a:lumOff val="25000"/>
                    </a:schemeClr>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a:ea typeface="Courier New"/>
                    <a:cs typeface="Courier New"/>
                    <a:sym typeface="Courier New"/>
                  </a:rPr>
                  <a:t>    this.width = width;</a:t>
                </a:r>
                <a:endParaRPr sz="1800" b="0" i="0" u="none" strike="noStrike" cap="none">
                  <a:solidFill>
                    <a:schemeClr val="tx1">
                      <a:lumMod val="75000"/>
                      <a:lumOff val="25000"/>
                    </a:schemeClr>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1800"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a:ea typeface="Courier New"/>
                    <a:cs typeface="Courier New"/>
                    <a:sym typeface="Courier New"/>
                  </a:rPr>
                  <a:t>  }</a:t>
                </a:r>
                <a:endParaRPr sz="1800" b="0" i="0" u="none" strike="noStrike" cap="none">
                  <a:solidFill>
                    <a:schemeClr val="tx1">
                      <a:lumMod val="75000"/>
                      <a:lumOff val="25000"/>
                    </a:schemeClr>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a:ea typeface="Courier New"/>
                    <a:cs typeface="Courier New"/>
                    <a:sym typeface="Courier New"/>
                  </a:rPr>
                  <a:t>}</a:t>
                </a:r>
                <a:endParaRPr sz="1800" b="0" i="0" u="none" strike="noStrike" cap="none">
                  <a:solidFill>
                    <a:schemeClr val="tx1">
                      <a:lumMod val="75000"/>
                      <a:lumOff val="25000"/>
                    </a:schemeClr>
                  </a:solidFill>
                  <a:latin typeface="Arial"/>
                  <a:ea typeface="Arial"/>
                  <a:cs typeface="Arial"/>
                  <a:sym typeface="Arial"/>
                </a:endParaRPr>
              </a:p>
            </p:txBody>
          </p:sp>
        </p:grpSp>
      </p:grpSp>
      <p:sp>
        <p:nvSpPr>
          <p:cNvPr id="3" name="Brandline_LVC">
            <a:extLst>
              <a:ext uri="{FF2B5EF4-FFF2-40B4-BE49-F238E27FC236}">
                <a16:creationId xmlns:a16="http://schemas.microsoft.com/office/drawing/2014/main" id="{C1143EDD-C710-8ABA-4609-EB048D28E418}"/>
              </a:ext>
            </a:extLst>
          </p:cNvPr>
          <p:cNvSpPr/>
          <p:nvPr/>
        </p:nvSpPr>
        <p:spPr>
          <a:xfrm>
            <a:off x="6159500" y="816352"/>
            <a:ext cx="3950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705;p5">
            <a:extLst>
              <a:ext uri="{FF2B5EF4-FFF2-40B4-BE49-F238E27FC236}">
                <a16:creationId xmlns:a16="http://schemas.microsoft.com/office/drawing/2014/main" id="{4A2DFF45-D4E0-14D5-0FE3-0670A846B174}"/>
              </a:ext>
            </a:extLst>
          </p:cNvPr>
          <p:cNvSpPr/>
          <p:nvPr/>
        </p:nvSpPr>
        <p:spPr>
          <a:xfrm>
            <a:off x="1571338" y="1417975"/>
            <a:ext cx="13113300" cy="1128000"/>
          </a:xfrm>
          <a:prstGeom prst="roundRect">
            <a:avLst>
              <a:gd name="adj" fmla="val 16667"/>
            </a:avLst>
          </a:prstGeom>
          <a:solidFill>
            <a:srgbClr val="FFFFFF"/>
          </a:solidFill>
          <a:ln w="25400" cap="flat" cmpd="sng">
            <a:solidFill>
              <a:srgbClr val="008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JavaScript classes are different from Java classes. Classes are special functions, just like function expressions and function declarations.</a:t>
            </a:r>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g261e5c5b6f0_0_177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Classes: Features</a:t>
            </a:r>
            <a:endParaRPr/>
          </a:p>
        </p:txBody>
      </p:sp>
      <p:grpSp>
        <p:nvGrpSpPr>
          <p:cNvPr id="1095" name="Google Shape;1095;g261e5c5b6f0_0_1773"/>
          <p:cNvGrpSpPr/>
          <p:nvPr/>
        </p:nvGrpSpPr>
        <p:grpSpPr>
          <a:xfrm>
            <a:off x="1553793" y="2149750"/>
            <a:ext cx="13354357" cy="5761941"/>
            <a:chOff x="1586291" y="2277342"/>
            <a:chExt cx="13354357" cy="5761941"/>
          </a:xfrm>
        </p:grpSpPr>
        <p:grpSp>
          <p:nvGrpSpPr>
            <p:cNvPr id="1096" name="Google Shape;1096;g261e5c5b6f0_0_1773"/>
            <p:cNvGrpSpPr/>
            <p:nvPr/>
          </p:nvGrpSpPr>
          <p:grpSpPr>
            <a:xfrm>
              <a:off x="5689626" y="2401726"/>
              <a:ext cx="2203681" cy="2313992"/>
              <a:chOff x="2970212" y="1274762"/>
              <a:chExt cx="1363664" cy="1431926"/>
            </a:xfrm>
          </p:grpSpPr>
          <p:sp>
            <p:nvSpPr>
              <p:cNvPr id="1097" name="Google Shape;1097;g261e5c5b6f0_0_1773"/>
              <p:cNvSpPr/>
              <p:nvPr/>
            </p:nvSpPr>
            <p:spPr>
              <a:xfrm>
                <a:off x="2971800" y="1274762"/>
                <a:ext cx="1362076" cy="1431926"/>
              </a:xfrm>
              <a:custGeom>
                <a:avLst/>
                <a:gdLst/>
                <a:ahLst/>
                <a:cxnLst/>
                <a:rect l="l" t="t" r="r" b="b"/>
                <a:pathLst>
                  <a:path w="761" h="800" extrusionOk="0">
                    <a:moveTo>
                      <a:pt x="0" y="800"/>
                    </a:moveTo>
                    <a:cubicBezTo>
                      <a:pt x="149" y="800"/>
                      <a:pt x="149" y="800"/>
                      <a:pt x="149" y="800"/>
                    </a:cubicBezTo>
                    <a:cubicBezTo>
                      <a:pt x="167" y="462"/>
                      <a:pt x="429" y="188"/>
                      <a:pt x="761" y="149"/>
                    </a:cubicBezTo>
                    <a:cubicBezTo>
                      <a:pt x="761" y="0"/>
                      <a:pt x="761" y="0"/>
                      <a:pt x="761" y="0"/>
                    </a:cubicBezTo>
                    <a:cubicBezTo>
                      <a:pt x="347" y="40"/>
                      <a:pt x="20" y="380"/>
                      <a:pt x="0" y="800"/>
                    </a:cubicBez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098" name="Google Shape;1098;g261e5c5b6f0_0_1773"/>
              <p:cNvSpPr/>
              <p:nvPr/>
            </p:nvSpPr>
            <p:spPr>
              <a:xfrm>
                <a:off x="2970212" y="1371600"/>
                <a:ext cx="544513" cy="549275"/>
              </a:xfrm>
              <a:custGeom>
                <a:avLst/>
                <a:gdLst/>
                <a:ahLst/>
                <a:cxnLst/>
                <a:rect l="l" t="t" r="r" b="b"/>
                <a:pathLst>
                  <a:path w="343" h="346" extrusionOk="0">
                    <a:moveTo>
                      <a:pt x="343" y="256"/>
                    </a:moveTo>
                    <a:lnTo>
                      <a:pt x="203" y="108"/>
                    </a:lnTo>
                    <a:lnTo>
                      <a:pt x="311" y="0"/>
                    </a:lnTo>
                    <a:lnTo>
                      <a:pt x="0" y="0"/>
                    </a:lnTo>
                    <a:lnTo>
                      <a:pt x="0" y="311"/>
                    </a:lnTo>
                    <a:lnTo>
                      <a:pt x="110" y="202"/>
                    </a:lnTo>
                    <a:lnTo>
                      <a:pt x="248" y="346"/>
                    </a:lnTo>
                    <a:lnTo>
                      <a:pt x="343" y="256"/>
                    </a:lnTo>
                    <a:close/>
                  </a:path>
                </a:pathLst>
              </a:custGeom>
              <a:solidFill>
                <a:srgbClr val="FFC000"/>
              </a:solidFill>
              <a:ln>
                <a:noFill/>
              </a:ln>
            </p:spPr>
            <p:txBody>
              <a:bodyPr spcFirstLastPara="1" wrap="square" lIns="162550" tIns="81275" rIns="162550" bIns="81275"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1099" name="Google Shape;1099;g261e5c5b6f0_0_1773"/>
            <p:cNvGrpSpPr/>
            <p:nvPr/>
          </p:nvGrpSpPr>
          <p:grpSpPr>
            <a:xfrm>
              <a:off x="8390995" y="2404291"/>
              <a:ext cx="2172895" cy="2311426"/>
              <a:chOff x="4641850" y="1276350"/>
              <a:chExt cx="1344613" cy="1430338"/>
            </a:xfrm>
          </p:grpSpPr>
          <p:sp>
            <p:nvSpPr>
              <p:cNvPr id="1100" name="Google Shape;1100;g261e5c5b6f0_0_1773"/>
              <p:cNvSpPr/>
              <p:nvPr/>
            </p:nvSpPr>
            <p:spPr>
              <a:xfrm>
                <a:off x="4641850" y="1276350"/>
                <a:ext cx="1343025" cy="1430338"/>
              </a:xfrm>
              <a:custGeom>
                <a:avLst/>
                <a:gdLst/>
                <a:ahLst/>
                <a:cxnLst/>
                <a:rect l="l" t="t" r="r" b="b"/>
                <a:pathLst>
                  <a:path w="750" h="799" extrusionOk="0">
                    <a:moveTo>
                      <a:pt x="0" y="0"/>
                    </a:moveTo>
                    <a:cubicBezTo>
                      <a:pt x="0" y="149"/>
                      <a:pt x="0" y="149"/>
                      <a:pt x="0" y="149"/>
                    </a:cubicBezTo>
                    <a:cubicBezTo>
                      <a:pt x="327" y="193"/>
                      <a:pt x="583" y="464"/>
                      <a:pt x="601" y="799"/>
                    </a:cubicBezTo>
                    <a:cubicBezTo>
                      <a:pt x="750" y="799"/>
                      <a:pt x="750" y="799"/>
                      <a:pt x="750" y="799"/>
                    </a:cubicBezTo>
                    <a:cubicBezTo>
                      <a:pt x="731" y="383"/>
                      <a:pt x="409" y="45"/>
                      <a:pt x="0" y="0"/>
                    </a:cubicBez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01" name="Google Shape;1101;g261e5c5b6f0_0_1773"/>
              <p:cNvSpPr/>
              <p:nvPr/>
            </p:nvSpPr>
            <p:spPr>
              <a:xfrm>
                <a:off x="5438775" y="1374775"/>
                <a:ext cx="547688" cy="542925"/>
              </a:xfrm>
              <a:custGeom>
                <a:avLst/>
                <a:gdLst/>
                <a:ahLst/>
                <a:cxnLst/>
                <a:rect l="l" t="t" r="r" b="b"/>
                <a:pathLst>
                  <a:path w="345" h="342" extrusionOk="0">
                    <a:moveTo>
                      <a:pt x="89" y="342"/>
                    </a:moveTo>
                    <a:lnTo>
                      <a:pt x="236" y="202"/>
                    </a:lnTo>
                    <a:lnTo>
                      <a:pt x="345" y="311"/>
                    </a:lnTo>
                    <a:lnTo>
                      <a:pt x="345" y="0"/>
                    </a:lnTo>
                    <a:lnTo>
                      <a:pt x="34" y="0"/>
                    </a:lnTo>
                    <a:lnTo>
                      <a:pt x="144" y="109"/>
                    </a:lnTo>
                    <a:lnTo>
                      <a:pt x="0" y="247"/>
                    </a:lnTo>
                    <a:lnTo>
                      <a:pt x="89" y="342"/>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1102" name="Google Shape;1102;g261e5c5b6f0_0_1773"/>
            <p:cNvGrpSpPr/>
            <p:nvPr/>
          </p:nvGrpSpPr>
          <p:grpSpPr>
            <a:xfrm>
              <a:off x="8390992" y="5187713"/>
              <a:ext cx="2175461" cy="2024100"/>
              <a:chOff x="4641850" y="3027363"/>
              <a:chExt cx="1346201" cy="1252537"/>
            </a:xfrm>
          </p:grpSpPr>
          <p:sp>
            <p:nvSpPr>
              <p:cNvPr id="1103" name="Google Shape;1103;g261e5c5b6f0_0_1773"/>
              <p:cNvSpPr/>
              <p:nvPr/>
            </p:nvSpPr>
            <p:spPr>
              <a:xfrm>
                <a:off x="4641850" y="3027363"/>
                <a:ext cx="1322389" cy="1244601"/>
              </a:xfrm>
              <a:custGeom>
                <a:avLst/>
                <a:gdLst/>
                <a:ahLst/>
                <a:cxnLst/>
                <a:rect l="l" t="t" r="r" b="b"/>
                <a:pathLst>
                  <a:path w="739" h="695" extrusionOk="0">
                    <a:moveTo>
                      <a:pt x="739" y="0"/>
                    </a:moveTo>
                    <a:cubicBezTo>
                      <a:pt x="588" y="0"/>
                      <a:pt x="588" y="0"/>
                      <a:pt x="588" y="0"/>
                    </a:cubicBezTo>
                    <a:cubicBezTo>
                      <a:pt x="529" y="286"/>
                      <a:pt x="293" y="508"/>
                      <a:pt x="0" y="546"/>
                    </a:cubicBezTo>
                    <a:cubicBezTo>
                      <a:pt x="0" y="695"/>
                      <a:pt x="0" y="695"/>
                      <a:pt x="0" y="695"/>
                    </a:cubicBezTo>
                    <a:cubicBezTo>
                      <a:pt x="374" y="655"/>
                      <a:pt x="676" y="367"/>
                      <a:pt x="739" y="0"/>
                    </a:cubicBez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04" name="Google Shape;1104;g261e5c5b6f0_0_1773"/>
              <p:cNvSpPr/>
              <p:nvPr/>
            </p:nvSpPr>
            <p:spPr>
              <a:xfrm>
                <a:off x="5443538" y="3733800"/>
                <a:ext cx="544513" cy="546100"/>
              </a:xfrm>
              <a:custGeom>
                <a:avLst/>
                <a:gdLst/>
                <a:ahLst/>
                <a:cxnLst/>
                <a:rect l="l" t="t" r="r" b="b"/>
                <a:pathLst>
                  <a:path w="343" h="344" extrusionOk="0">
                    <a:moveTo>
                      <a:pt x="0" y="90"/>
                    </a:moveTo>
                    <a:lnTo>
                      <a:pt x="140" y="236"/>
                    </a:lnTo>
                    <a:lnTo>
                      <a:pt x="32" y="344"/>
                    </a:lnTo>
                    <a:lnTo>
                      <a:pt x="343" y="344"/>
                    </a:lnTo>
                    <a:lnTo>
                      <a:pt x="343" y="33"/>
                    </a:lnTo>
                    <a:lnTo>
                      <a:pt x="232" y="144"/>
                    </a:lnTo>
                    <a:lnTo>
                      <a:pt x="95" y="0"/>
                    </a:lnTo>
                    <a:lnTo>
                      <a:pt x="0" y="90"/>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1105" name="Google Shape;1105;g261e5c5b6f0_0_1773"/>
            <p:cNvGrpSpPr/>
            <p:nvPr/>
          </p:nvGrpSpPr>
          <p:grpSpPr>
            <a:xfrm>
              <a:off x="5692195" y="5187714"/>
              <a:ext cx="2201113" cy="2034364"/>
              <a:chOff x="2971800" y="3027363"/>
              <a:chExt cx="1362075" cy="1258888"/>
            </a:xfrm>
          </p:grpSpPr>
          <p:sp>
            <p:nvSpPr>
              <p:cNvPr id="1106" name="Google Shape;1106;g261e5c5b6f0_0_1773"/>
              <p:cNvSpPr/>
              <p:nvPr/>
            </p:nvSpPr>
            <p:spPr>
              <a:xfrm>
                <a:off x="2990850" y="3027363"/>
                <a:ext cx="1343025" cy="1246188"/>
              </a:xfrm>
              <a:custGeom>
                <a:avLst/>
                <a:gdLst/>
                <a:ahLst/>
                <a:cxnLst/>
                <a:rect l="l" t="t" r="r" b="b"/>
                <a:pathLst>
                  <a:path w="750" h="696" extrusionOk="0">
                    <a:moveTo>
                      <a:pt x="151" y="0"/>
                    </a:moveTo>
                    <a:cubicBezTo>
                      <a:pt x="0" y="0"/>
                      <a:pt x="0" y="0"/>
                      <a:pt x="0" y="0"/>
                    </a:cubicBezTo>
                    <a:cubicBezTo>
                      <a:pt x="63" y="371"/>
                      <a:pt x="370" y="660"/>
                      <a:pt x="750" y="696"/>
                    </a:cubicBezTo>
                    <a:cubicBezTo>
                      <a:pt x="750" y="548"/>
                      <a:pt x="750" y="548"/>
                      <a:pt x="750" y="548"/>
                    </a:cubicBezTo>
                    <a:cubicBezTo>
                      <a:pt x="452" y="513"/>
                      <a:pt x="211" y="289"/>
                      <a:pt x="151" y="0"/>
                    </a:cubicBez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1107" name="Google Shape;1107;g261e5c5b6f0_0_1773"/>
              <p:cNvSpPr/>
              <p:nvPr/>
            </p:nvSpPr>
            <p:spPr>
              <a:xfrm>
                <a:off x="2971800" y="3741738"/>
                <a:ext cx="547688" cy="544513"/>
              </a:xfrm>
              <a:custGeom>
                <a:avLst/>
                <a:gdLst/>
                <a:ahLst/>
                <a:cxnLst/>
                <a:rect l="l" t="t" r="r" b="b"/>
                <a:pathLst>
                  <a:path w="345" h="343" extrusionOk="0">
                    <a:moveTo>
                      <a:pt x="256" y="0"/>
                    </a:moveTo>
                    <a:lnTo>
                      <a:pt x="108" y="140"/>
                    </a:lnTo>
                    <a:lnTo>
                      <a:pt x="0" y="32"/>
                    </a:lnTo>
                    <a:lnTo>
                      <a:pt x="0" y="343"/>
                    </a:lnTo>
                    <a:lnTo>
                      <a:pt x="311" y="343"/>
                    </a:lnTo>
                    <a:lnTo>
                      <a:pt x="201" y="232"/>
                    </a:lnTo>
                    <a:lnTo>
                      <a:pt x="345" y="95"/>
                    </a:lnTo>
                    <a:lnTo>
                      <a:pt x="256" y="0"/>
                    </a:lnTo>
                    <a:close/>
                  </a:path>
                </a:pathLst>
              </a:custGeom>
              <a:solidFill>
                <a:srgbClr val="A5A5A5"/>
              </a:solidFill>
              <a:ln>
                <a:noFill/>
              </a:ln>
            </p:spPr>
            <p:txBody>
              <a:bodyPr spcFirstLastPara="1" wrap="square" lIns="162550" tIns="81275" rIns="162550" bIns="81275"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1108" name="Google Shape;1108;g261e5c5b6f0_0_1773"/>
            <p:cNvSpPr txBox="1"/>
            <p:nvPr/>
          </p:nvSpPr>
          <p:spPr>
            <a:xfrm>
              <a:off x="11076648" y="2277342"/>
              <a:ext cx="3864000" cy="2021988"/>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Constructor</a:t>
              </a:r>
              <a:endParaRPr sz="1400" b="0" i="0" u="none" strike="noStrike" cap="none">
                <a:solidFill>
                  <a:srgbClr val="3F3F3F"/>
                </a:solidFill>
                <a:latin typeface="Arial"/>
                <a:ea typeface="Arial"/>
                <a:cs typeface="Arial"/>
                <a:sym typeface="Arial"/>
              </a:endParaRPr>
            </a:p>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 special function in the class declaration and defines a function that represents that class.</a:t>
              </a:r>
              <a:endParaRPr sz="1400" b="0" i="0" u="none" strike="noStrike" cap="none">
                <a:solidFill>
                  <a:srgbClr val="3F3F3F"/>
                </a:solidFill>
                <a:latin typeface="Arial"/>
                <a:ea typeface="Arial"/>
                <a:cs typeface="Arial"/>
                <a:sym typeface="Arial"/>
              </a:endParaRPr>
            </a:p>
          </p:txBody>
        </p:sp>
        <p:sp>
          <p:nvSpPr>
            <p:cNvPr id="1109" name="Google Shape;1109;g261e5c5b6f0_0_1773"/>
            <p:cNvSpPr txBox="1"/>
            <p:nvPr/>
          </p:nvSpPr>
          <p:spPr>
            <a:xfrm>
              <a:off x="1586291" y="2277342"/>
              <a:ext cx="3864000" cy="163604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Subclassing</a:t>
              </a:r>
              <a:endParaRPr lang="en-US" sz="1400" b="0" i="0" u="none" strike="noStrike" cap="none">
                <a:solidFill>
                  <a:srgbClr val="3F3F3F"/>
                </a:solidFill>
                <a:latin typeface="Arial"/>
                <a:ea typeface="Arial"/>
                <a:cs typeface="Arial"/>
                <a:sym typeface="Arial"/>
              </a:endParaRPr>
            </a:p>
            <a:p>
              <a:pPr marL="0" marR="0" lvl="0" indent="0" algn="ctr"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U</a:t>
              </a:r>
              <a:r>
                <a:rPr lang="en-US" sz="2200" b="0" i="0" u="none" strike="noStrike" cap="none">
                  <a:solidFill>
                    <a:srgbClr val="3F3F3F"/>
                  </a:solidFill>
                  <a:latin typeface="Open Sans"/>
                  <a:ea typeface="Open Sans"/>
                  <a:cs typeface="Open Sans"/>
                  <a:sym typeface="Open Sans"/>
                </a:rPr>
                <a:t>sers can implement inheritance in JavaScript with it.</a:t>
              </a:r>
              <a:endParaRPr lang="en-US" sz="1400" b="0" i="0" u="none" strike="noStrike" cap="none">
                <a:solidFill>
                  <a:srgbClr val="3F3F3F"/>
                </a:solidFill>
                <a:latin typeface="Arial"/>
                <a:ea typeface="Arial"/>
                <a:cs typeface="Arial"/>
                <a:sym typeface="Arial"/>
              </a:endParaRPr>
            </a:p>
          </p:txBody>
        </p:sp>
        <p:sp>
          <p:nvSpPr>
            <p:cNvPr id="1110" name="Google Shape;1110;g261e5c5b6f0_0_1773"/>
            <p:cNvSpPr txBox="1"/>
            <p:nvPr/>
          </p:nvSpPr>
          <p:spPr>
            <a:xfrm>
              <a:off x="11076648" y="6403234"/>
              <a:ext cx="3864000" cy="163604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Static methods</a:t>
              </a:r>
              <a:endParaRPr sz="1400" b="0" i="0" u="none" strike="noStrike" cap="none">
                <a:solidFill>
                  <a:srgbClr val="3F3F3F"/>
                </a:solidFill>
                <a:latin typeface="Arial"/>
                <a:ea typeface="Arial"/>
                <a:cs typeface="Arial"/>
                <a:sym typeface="Arial"/>
              </a:endParaRPr>
            </a:p>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These are functions of classes and not of their prototypes. </a:t>
              </a:r>
              <a:endParaRPr sz="1400" b="0" i="0" u="none" strike="noStrike" cap="none">
                <a:solidFill>
                  <a:srgbClr val="3F3F3F"/>
                </a:solidFill>
                <a:latin typeface="Arial"/>
                <a:ea typeface="Arial"/>
                <a:cs typeface="Arial"/>
                <a:sym typeface="Arial"/>
              </a:endParaRPr>
            </a:p>
          </p:txBody>
        </p:sp>
        <p:sp>
          <p:nvSpPr>
            <p:cNvPr id="1111" name="Google Shape;1111;g261e5c5b6f0_0_1773"/>
            <p:cNvSpPr txBox="1"/>
            <p:nvPr/>
          </p:nvSpPr>
          <p:spPr>
            <a:xfrm>
              <a:off x="1586291" y="6403234"/>
              <a:ext cx="3864000" cy="1250110"/>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Getter and Setter</a:t>
              </a:r>
              <a:endParaRPr sz="1400" b="0" i="0" u="none" strike="noStrike" cap="none">
                <a:solidFill>
                  <a:srgbClr val="3F3F3F"/>
                </a:solidFill>
                <a:latin typeface="Arial"/>
                <a:ea typeface="Arial"/>
                <a:cs typeface="Arial"/>
                <a:sym typeface="Arial"/>
              </a:endParaRPr>
            </a:p>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These are used to get and set the property value.</a:t>
              </a:r>
              <a:endParaRPr sz="1400" b="0" i="0" u="none" strike="noStrike" cap="none">
                <a:solidFill>
                  <a:srgbClr val="3F3F3F"/>
                </a:solidFill>
                <a:latin typeface="Arial"/>
                <a:ea typeface="Arial"/>
                <a:cs typeface="Arial"/>
                <a:sym typeface="Arial"/>
              </a:endParaRPr>
            </a:p>
          </p:txBody>
        </p:sp>
      </p:grpSp>
      <p:sp>
        <p:nvSpPr>
          <p:cNvPr id="3" name="Brandline_LVC">
            <a:extLst>
              <a:ext uri="{FF2B5EF4-FFF2-40B4-BE49-F238E27FC236}">
                <a16:creationId xmlns:a16="http://schemas.microsoft.com/office/drawing/2014/main" id="{EFA6D33B-D40B-3DD3-7C44-B57048E2B0C7}"/>
              </a:ext>
            </a:extLst>
          </p:cNvPr>
          <p:cNvSpPr/>
          <p:nvPr/>
        </p:nvSpPr>
        <p:spPr>
          <a:xfrm>
            <a:off x="6235700" y="816352"/>
            <a:ext cx="37942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g261e5c5b6f0_0_180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Class Methods</a:t>
            </a:r>
            <a:endParaRPr/>
          </a:p>
        </p:txBody>
      </p:sp>
      <p:grpSp>
        <p:nvGrpSpPr>
          <p:cNvPr id="4" name="Group 3">
            <a:extLst>
              <a:ext uri="{FF2B5EF4-FFF2-40B4-BE49-F238E27FC236}">
                <a16:creationId xmlns:a16="http://schemas.microsoft.com/office/drawing/2014/main" id="{A05184B7-8B3D-026B-F542-2584FAEA69E2}"/>
              </a:ext>
            </a:extLst>
          </p:cNvPr>
          <p:cNvGrpSpPr/>
          <p:nvPr/>
        </p:nvGrpSpPr>
        <p:grpSpPr>
          <a:xfrm>
            <a:off x="1895586" y="3046772"/>
            <a:ext cx="6751088" cy="5595013"/>
            <a:chOff x="1959382" y="3336337"/>
            <a:chExt cx="6751088" cy="5595013"/>
          </a:xfrm>
        </p:grpSpPr>
        <p:grpSp>
          <p:nvGrpSpPr>
            <p:cNvPr id="1120" name="Google Shape;1120;g261e5c5b6f0_0_1804"/>
            <p:cNvGrpSpPr/>
            <p:nvPr/>
          </p:nvGrpSpPr>
          <p:grpSpPr>
            <a:xfrm>
              <a:off x="1959382" y="3336337"/>
              <a:ext cx="6751088" cy="5392148"/>
              <a:chOff x="1510447" y="1988544"/>
              <a:chExt cx="6166503" cy="2928522"/>
            </a:xfrm>
          </p:grpSpPr>
          <p:sp>
            <p:nvSpPr>
              <p:cNvPr id="1121" name="Google Shape;1121;g261e5c5b6f0_0_1804"/>
              <p:cNvSpPr/>
              <p:nvPr/>
            </p:nvSpPr>
            <p:spPr>
              <a:xfrm>
                <a:off x="1523650" y="2282122"/>
                <a:ext cx="6127200" cy="25797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4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g261e5c5b6f0_0_1804"/>
              <p:cNvSpPr/>
              <p:nvPr/>
            </p:nvSpPr>
            <p:spPr>
              <a:xfrm>
                <a:off x="1510447" y="1988544"/>
                <a:ext cx="6153300" cy="369174"/>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Example:</a:t>
                </a:r>
                <a:endParaRPr sz="2200" b="1" i="0" u="none" strike="noStrike" cap="none">
                  <a:solidFill>
                    <a:srgbClr val="FFFFFF"/>
                  </a:solidFill>
                  <a:latin typeface="Open Sans"/>
                  <a:ea typeface="Open Sans"/>
                  <a:cs typeface="Open Sans"/>
                  <a:sym typeface="Open Sans"/>
                </a:endParaRPr>
              </a:p>
            </p:txBody>
          </p:sp>
          <p:sp>
            <p:nvSpPr>
              <p:cNvPr id="1123" name="Google Shape;1123;g261e5c5b6f0_0_1804"/>
              <p:cNvSpPr/>
              <p:nvPr/>
            </p:nvSpPr>
            <p:spPr>
              <a:xfrm>
                <a:off x="1523650" y="4838466"/>
                <a:ext cx="6153300" cy="786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24" name="Google Shape;1124;g261e5c5b6f0_0_1804"/>
            <p:cNvSpPr txBox="1"/>
            <p:nvPr/>
          </p:nvSpPr>
          <p:spPr>
            <a:xfrm>
              <a:off x="2128853" y="4102183"/>
              <a:ext cx="6426600" cy="4829167"/>
            </a:xfrm>
            <a:prstGeom prst="rect">
              <a:avLst/>
            </a:prstGeom>
            <a:noFill/>
            <a:ln>
              <a:noFill/>
            </a:ln>
          </p:spPr>
          <p:txBody>
            <a:bodyPr spcFirstLastPara="1" wrap="square" lIns="91425" tIns="45700" rIns="91425" bIns="45700" anchor="ctr" anchorCtr="0">
              <a:spAutoFit/>
            </a:bodyPr>
            <a:lstStyle/>
            <a:p>
              <a:pPr marL="0" lvl="0" indent="0" algn="l" rtl="0">
                <a:lnSpc>
                  <a:spcPct val="114000"/>
                </a:lnSpc>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class MathOperations {</a:t>
              </a:r>
              <a:endParaRPr sz="1800">
                <a:solidFill>
                  <a:srgbClr val="3F3F3F"/>
                </a:solidFill>
                <a:latin typeface="Courier New"/>
                <a:ea typeface="Courier New"/>
                <a:cs typeface="Courier New"/>
                <a:sym typeface="Courier New"/>
              </a:endParaRPr>
            </a:p>
            <a:p>
              <a:pPr marL="0" lvl="0" indent="0" algn="l" rtl="0">
                <a:lnSpc>
                  <a:spcPct val="114000"/>
                </a:lnSpc>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    static add(x, y) {</a:t>
              </a:r>
              <a:endParaRPr sz="1800">
                <a:solidFill>
                  <a:srgbClr val="3F3F3F"/>
                </a:solidFill>
                <a:latin typeface="Courier New"/>
                <a:ea typeface="Courier New"/>
                <a:cs typeface="Courier New"/>
                <a:sym typeface="Courier New"/>
              </a:endParaRPr>
            </a:p>
            <a:p>
              <a:pPr marL="0" lvl="0" indent="0" algn="l" rtl="0">
                <a:lnSpc>
                  <a:spcPct val="114000"/>
                </a:lnSpc>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        return x + y;</a:t>
              </a:r>
              <a:endParaRPr sz="1800">
                <a:solidFill>
                  <a:srgbClr val="3F3F3F"/>
                </a:solidFill>
                <a:latin typeface="Courier New"/>
                <a:ea typeface="Courier New"/>
                <a:cs typeface="Courier New"/>
                <a:sym typeface="Courier New"/>
              </a:endParaRPr>
            </a:p>
            <a:p>
              <a:pPr marL="0" lvl="0" indent="0" algn="l" rtl="0">
                <a:lnSpc>
                  <a:spcPct val="114000"/>
                </a:lnSpc>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    }</a:t>
              </a:r>
              <a:endParaRPr sz="1800">
                <a:solidFill>
                  <a:srgbClr val="3F3F3F"/>
                </a:solidFill>
                <a:latin typeface="Courier New"/>
                <a:ea typeface="Courier New"/>
                <a:cs typeface="Courier New"/>
                <a:sym typeface="Courier New"/>
              </a:endParaRPr>
            </a:p>
            <a:p>
              <a:pPr marL="0" lvl="0" indent="0" algn="l" rtl="0">
                <a:lnSpc>
                  <a:spcPct val="114000"/>
                </a:lnSpc>
                <a:spcBef>
                  <a:spcPts val="0"/>
                </a:spcBef>
                <a:spcAft>
                  <a:spcPts val="0"/>
                </a:spcAft>
                <a:buClr>
                  <a:schemeClr val="dk1"/>
                </a:buClr>
                <a:buSzPts val="1100"/>
                <a:buFont typeface="Arial"/>
                <a:buNone/>
              </a:pPr>
              <a:endParaRPr sz="1800">
                <a:solidFill>
                  <a:srgbClr val="3F3F3F"/>
                </a:solidFill>
                <a:latin typeface="Courier New"/>
                <a:ea typeface="Courier New"/>
                <a:cs typeface="Courier New"/>
                <a:sym typeface="Courier New"/>
              </a:endParaRPr>
            </a:p>
            <a:p>
              <a:pPr marL="0" lvl="0" indent="0" algn="l" rtl="0">
                <a:lnSpc>
                  <a:spcPct val="114000"/>
                </a:lnSpc>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    static subtract(x, y) {</a:t>
              </a:r>
              <a:endParaRPr sz="1800">
                <a:solidFill>
                  <a:srgbClr val="3F3F3F"/>
                </a:solidFill>
                <a:latin typeface="Courier New"/>
                <a:ea typeface="Courier New"/>
                <a:cs typeface="Courier New"/>
                <a:sym typeface="Courier New"/>
              </a:endParaRPr>
            </a:p>
            <a:p>
              <a:pPr marL="0" lvl="0" indent="0" algn="l" rtl="0">
                <a:lnSpc>
                  <a:spcPct val="114000"/>
                </a:lnSpc>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        return x - y;</a:t>
              </a:r>
              <a:endParaRPr sz="1800">
                <a:solidFill>
                  <a:srgbClr val="3F3F3F"/>
                </a:solidFill>
                <a:latin typeface="Courier New"/>
                <a:ea typeface="Courier New"/>
                <a:cs typeface="Courier New"/>
                <a:sym typeface="Courier New"/>
              </a:endParaRPr>
            </a:p>
            <a:p>
              <a:pPr marL="0" lvl="0" indent="0" algn="l" rtl="0">
                <a:lnSpc>
                  <a:spcPct val="114000"/>
                </a:lnSpc>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    }</a:t>
              </a:r>
              <a:endParaRPr sz="1800">
                <a:solidFill>
                  <a:srgbClr val="3F3F3F"/>
                </a:solidFill>
                <a:latin typeface="Courier New"/>
                <a:ea typeface="Courier New"/>
                <a:cs typeface="Courier New"/>
                <a:sym typeface="Courier New"/>
              </a:endParaRPr>
            </a:p>
            <a:p>
              <a:pPr marL="0" lvl="0" indent="0" algn="l" rtl="0">
                <a:lnSpc>
                  <a:spcPct val="114000"/>
                </a:lnSpc>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a:t>
              </a:r>
              <a:endParaRPr sz="1800">
                <a:solidFill>
                  <a:srgbClr val="3F3F3F"/>
                </a:solidFill>
                <a:latin typeface="Courier New"/>
                <a:ea typeface="Courier New"/>
                <a:cs typeface="Courier New"/>
                <a:sym typeface="Courier New"/>
              </a:endParaRPr>
            </a:p>
            <a:p>
              <a:pPr marL="0" lvl="0" indent="0" algn="l" rtl="0">
                <a:lnSpc>
                  <a:spcPct val="114000"/>
                </a:lnSpc>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console.log(MathOperations.add(5, 3)); </a:t>
              </a:r>
            </a:p>
            <a:p>
              <a:pPr marL="0" lvl="0" indent="0" algn="l" rtl="0">
                <a:lnSpc>
                  <a:spcPct val="114000"/>
                </a:lnSpc>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 Outputs: 8</a:t>
              </a:r>
              <a:endParaRPr sz="1800">
                <a:solidFill>
                  <a:srgbClr val="3F3F3F"/>
                </a:solidFill>
                <a:latin typeface="Courier New"/>
                <a:ea typeface="Courier New"/>
                <a:cs typeface="Courier New"/>
                <a:sym typeface="Courier New"/>
              </a:endParaRPr>
            </a:p>
            <a:p>
              <a:pPr marL="0" lvl="0" indent="0" algn="l" rtl="0">
                <a:lnSpc>
                  <a:spcPct val="114000"/>
                </a:lnSpc>
                <a:spcBef>
                  <a:spcPts val="0"/>
                </a:spcBef>
                <a:spcAft>
                  <a:spcPts val="0"/>
                </a:spcAft>
                <a:buClr>
                  <a:schemeClr val="dk1"/>
                </a:buClr>
                <a:buSzPts val="1100"/>
                <a:buFont typeface="Arial"/>
                <a:buNone/>
              </a:pPr>
              <a:r>
                <a:rPr lang="en-US" sz="1800">
                  <a:solidFill>
                    <a:srgbClr val="3F3F3F"/>
                  </a:solidFill>
                  <a:latin typeface="Courier New"/>
                  <a:ea typeface="Courier New"/>
                  <a:cs typeface="Courier New"/>
                  <a:sym typeface="Courier New"/>
                </a:rPr>
                <a:t>console.log(MathOperations.subtract(10, 4)); // Outputs: 6</a:t>
              </a:r>
              <a:endParaRPr sz="1800">
                <a:solidFill>
                  <a:srgbClr val="3F3F3F"/>
                </a:solidFill>
                <a:latin typeface="Courier New"/>
                <a:ea typeface="Courier New"/>
                <a:cs typeface="Courier New"/>
                <a:sym typeface="Courier New"/>
              </a:endParaRPr>
            </a:p>
            <a:p>
              <a:pPr marL="0" lvl="0" indent="0" algn="l" rtl="0">
                <a:lnSpc>
                  <a:spcPct val="114000"/>
                </a:lnSpc>
                <a:spcBef>
                  <a:spcPts val="0"/>
                </a:spcBef>
                <a:spcAft>
                  <a:spcPts val="0"/>
                </a:spcAft>
                <a:buClr>
                  <a:schemeClr val="dk1"/>
                </a:buClr>
                <a:buSzPts val="1100"/>
                <a:buFont typeface="Arial"/>
                <a:buNone/>
              </a:pPr>
              <a:endParaRPr sz="1800">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endParaRPr sz="1800">
                <a:solidFill>
                  <a:srgbClr val="3F3F3F"/>
                </a:solidFill>
                <a:latin typeface="Courier New"/>
                <a:ea typeface="Courier New"/>
                <a:cs typeface="Courier New"/>
                <a:sym typeface="Courier New"/>
              </a:endParaRPr>
            </a:p>
          </p:txBody>
        </p:sp>
      </p:grpSp>
      <p:sp>
        <p:nvSpPr>
          <p:cNvPr id="1125" name="Google Shape;1125;g261e5c5b6f0_0_1804"/>
          <p:cNvSpPr/>
          <p:nvPr/>
        </p:nvSpPr>
        <p:spPr>
          <a:xfrm>
            <a:off x="8933180" y="3865245"/>
            <a:ext cx="6248400" cy="3693924"/>
          </a:xfrm>
          <a:prstGeom prst="roundRect">
            <a:avLst>
              <a:gd name="adj" fmla="val 16667"/>
            </a:avLst>
          </a:prstGeom>
          <a:solidFill>
            <a:srgbClr val="E7E6E6"/>
          </a:solidFill>
          <a:ln>
            <a:noFill/>
          </a:ln>
        </p:spPr>
        <p:txBody>
          <a:bodyPr spcFirstLastPara="1" wrap="square" lIns="91425" tIns="45700" rIns="91425" bIns="45700" anchor="ctr" anchorCtr="0">
            <a:noAutofit/>
          </a:bodyPr>
          <a:lstStyle/>
          <a:p>
            <a:pPr marL="342900" marR="0" lvl="0" indent="-342900" algn="l" rtl="0">
              <a:lnSpc>
                <a:spcPct val="114000"/>
              </a:lnSpc>
              <a:spcBef>
                <a:spcPts val="0"/>
              </a:spcBef>
              <a:spcAft>
                <a:spcPts val="0"/>
              </a:spcAft>
              <a:buClr>
                <a:srgbClr val="3F3F3F"/>
              </a:buClr>
              <a:buSzPts val="2200"/>
              <a:buFont typeface="Arial"/>
              <a:buChar char="•"/>
            </a:pPr>
            <a:r>
              <a:rPr lang="en-US" sz="2200">
                <a:solidFill>
                  <a:schemeClr val="tx1">
                    <a:lumMod val="75000"/>
                    <a:lumOff val="25000"/>
                  </a:schemeClr>
                </a:solidFill>
                <a:latin typeface="Open Sans"/>
                <a:ea typeface="Open Sans"/>
                <a:cs typeface="Open Sans"/>
                <a:sym typeface="Open Sans"/>
              </a:rPr>
              <a:t>In this example, add and subtract are class methods. </a:t>
            </a:r>
            <a:endParaRPr lang="en-US" sz="2200" i="0" u="none" strike="noStrike" cap="none">
              <a:solidFill>
                <a:schemeClr val="tx1">
                  <a:lumMod val="75000"/>
                  <a:lumOff val="25000"/>
                </a:schemeClr>
              </a:solidFill>
              <a:latin typeface="Open Sans"/>
              <a:ea typeface="Open Sans"/>
              <a:cs typeface="Open Sans"/>
              <a:sym typeface="Open Sans"/>
            </a:endParaRPr>
          </a:p>
          <a:p>
            <a:pPr marL="342900" marR="0" lvl="0" indent="-203200" algn="l" rtl="0">
              <a:lnSpc>
                <a:spcPct val="114000"/>
              </a:lnSpc>
              <a:spcBef>
                <a:spcPts val="0"/>
              </a:spcBef>
              <a:spcAft>
                <a:spcPts val="0"/>
              </a:spcAft>
              <a:buClr>
                <a:srgbClr val="3F3F3F"/>
              </a:buClr>
              <a:buSzPts val="2200"/>
              <a:buFont typeface="Arial"/>
              <a:buNone/>
            </a:pPr>
            <a:endParaRPr lang="en-US" sz="2200" i="0" u="none" strike="noStrike" cap="none">
              <a:solidFill>
                <a:schemeClr val="tx1">
                  <a:lumMod val="75000"/>
                  <a:lumOff val="25000"/>
                </a:schemeClr>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3F3F3F"/>
              </a:buClr>
              <a:buSzPts val="2200"/>
              <a:buFont typeface="Arial"/>
              <a:buChar char="•"/>
            </a:pPr>
            <a:r>
              <a:rPr lang="en-US" sz="2200">
                <a:solidFill>
                  <a:schemeClr val="tx1">
                    <a:lumMod val="75000"/>
                    <a:lumOff val="25000"/>
                  </a:schemeClr>
                </a:solidFill>
                <a:latin typeface="Open Sans"/>
                <a:ea typeface="Open Sans"/>
                <a:cs typeface="Open Sans"/>
                <a:sym typeface="Open Sans"/>
              </a:rPr>
              <a:t>They do not operate on specific instances of the MathOperations class and are called directly on the class.</a:t>
            </a:r>
            <a:endParaRPr lang="en-US" sz="2200" i="0" u="none" strike="noStrike" cap="none">
              <a:solidFill>
                <a:schemeClr val="tx1">
                  <a:lumMod val="75000"/>
                  <a:lumOff val="25000"/>
                </a:schemeClr>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F36BB524-654E-C3EE-54AF-D028DC6536BA}"/>
              </a:ext>
            </a:extLst>
          </p:cNvPr>
          <p:cNvSpPr/>
          <p:nvPr/>
        </p:nvSpPr>
        <p:spPr>
          <a:xfrm>
            <a:off x="6540500" y="816352"/>
            <a:ext cx="3185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705;p5">
            <a:extLst>
              <a:ext uri="{FF2B5EF4-FFF2-40B4-BE49-F238E27FC236}">
                <a16:creationId xmlns:a16="http://schemas.microsoft.com/office/drawing/2014/main" id="{C395A046-A367-D424-B9D3-F91136ADCB09}"/>
              </a:ext>
            </a:extLst>
          </p:cNvPr>
          <p:cNvSpPr/>
          <p:nvPr/>
        </p:nvSpPr>
        <p:spPr>
          <a:xfrm>
            <a:off x="1571338" y="1417975"/>
            <a:ext cx="13113300" cy="1128000"/>
          </a:xfrm>
          <a:prstGeom prst="roundRect">
            <a:avLst>
              <a:gd name="adj" fmla="val 16667"/>
            </a:avLst>
          </a:prstGeom>
          <a:solidFill>
            <a:srgbClr val="FFFFFF"/>
          </a:solidFill>
          <a:ln w="25400" cap="flat" cmpd="sng">
            <a:solidFill>
              <a:srgbClr val="008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a:ea typeface="Open Sans"/>
                <a:cs typeface="Open Sans"/>
                <a:sym typeface="Open Sans"/>
              </a:rPr>
              <a:t>Class methods, also known as static methods, are methods that are associated with the class rather than its instances. They are defined using the static keyword.</a:t>
            </a:r>
            <a:endParaRPr lang="en-US" sz="2200" i="0" u="none" strike="noStrike" cap="none">
              <a:solidFill>
                <a:schemeClr val="tx1">
                  <a:lumMod val="75000"/>
                  <a:lumOff val="25000"/>
                </a:schemeClr>
              </a:solidFill>
              <a:latin typeface="Open Sans"/>
              <a:ea typeface="Open Sans"/>
              <a:cs typeface="Open Sans"/>
              <a:sym typeface="Open Sans"/>
            </a:endParaRPr>
          </a:p>
        </p:txBody>
      </p:sp>
    </p:spTree>
    <p:extLst>
      <p:ext uri="{BB962C8B-B14F-4D97-AF65-F5344CB8AC3E}">
        <p14:creationId xmlns:p14="http://schemas.microsoft.com/office/powerpoint/2010/main" val="1349779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given a task to implement maps and classes in JS.</a:t>
            </a:r>
            <a:endParaRPr lang="en-US" dirty="0">
              <a:solidFill>
                <a:schemeClr val="tx1">
                  <a:lumMod val="75000"/>
                  <a:lumOff val="25000"/>
                </a:schemeClr>
              </a:solidFill>
              <a:sym typeface="Open Sans"/>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dirty="0">
                <a:solidFill>
                  <a:schemeClr val="tx1">
                    <a:lumMod val="75000"/>
                    <a:lumOff val="25000"/>
                  </a:schemeClr>
                </a:solidFill>
                <a:latin typeface="Open Sans"/>
                <a:ea typeface="Open Sans"/>
                <a:cs typeface="Open Sans"/>
                <a:sym typeface="Open Sans"/>
              </a:rPr>
              <a:t>Implementing Maps and Classes</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2981348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Write a JS program</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latin typeface="Open Sans"/>
                <a:ea typeface="Open Sans"/>
                <a:cs typeface="Open Sans"/>
                <a:sym typeface="Open Sans"/>
              </a:rPr>
              <a:t>Execute and verify the working of maps and classes</a:t>
            </a:r>
            <a:endParaRPr lang="en-US" dirty="0">
              <a:solidFill>
                <a:schemeClr val="tx1">
                  <a:lumMod val="75000"/>
                  <a:lumOff val="25000"/>
                </a:schemeClr>
              </a:solidFill>
              <a:latin typeface="Open Sans"/>
              <a:ea typeface="Open Sans"/>
              <a:cs typeface="Open Sans"/>
              <a:sym typeface="Open Sans"/>
            </a:endParaRPr>
          </a:p>
          <a:p>
            <a:pPr marR="0" lvl="0" algn="l" rtl="0">
              <a:spcBef>
                <a:spcPts val="0"/>
              </a:spcBef>
              <a:spcAft>
                <a:spcPts val="0"/>
              </a:spcAft>
              <a:buClr>
                <a:schemeClr val="tx1">
                  <a:lumMod val="75000"/>
                  <a:lumOff val="25000"/>
                </a:schemeClr>
              </a:buClr>
              <a:buSzPct val="100000"/>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3594090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Google Shape;685;p1"/>
          <p:cNvPicPr preferRelativeResize="0"/>
          <p:nvPr/>
        </p:nvPicPr>
        <p:blipFill rotWithShape="1">
          <a:blip r:embed="rId3">
            <a:alphaModFix/>
          </a:blip>
          <a:srcRect/>
          <a:stretch/>
        </p:blipFill>
        <p:spPr>
          <a:xfrm>
            <a:off x="759394" y="3100862"/>
            <a:ext cx="457200" cy="457200"/>
          </a:xfrm>
          <a:prstGeom prst="rect">
            <a:avLst/>
          </a:prstGeom>
          <a:noFill/>
          <a:ln>
            <a:noFill/>
          </a:ln>
        </p:spPr>
      </p:pic>
      <p:pic>
        <p:nvPicPr>
          <p:cNvPr id="686" name="Google Shape;686;p1"/>
          <p:cNvPicPr preferRelativeResize="0"/>
          <p:nvPr/>
        </p:nvPicPr>
        <p:blipFill rotWithShape="1">
          <a:blip r:embed="rId3">
            <a:alphaModFix/>
          </a:blip>
          <a:srcRect/>
          <a:stretch/>
        </p:blipFill>
        <p:spPr>
          <a:xfrm>
            <a:off x="759393" y="4166749"/>
            <a:ext cx="457200" cy="457200"/>
          </a:xfrm>
          <a:prstGeom prst="rect">
            <a:avLst/>
          </a:prstGeom>
          <a:noFill/>
          <a:ln>
            <a:noFill/>
          </a:ln>
        </p:spPr>
      </p:pic>
      <p:pic>
        <p:nvPicPr>
          <p:cNvPr id="687" name="Google Shape;687;p1"/>
          <p:cNvPicPr preferRelativeResize="0"/>
          <p:nvPr/>
        </p:nvPicPr>
        <p:blipFill rotWithShape="1">
          <a:blip r:embed="rId3">
            <a:alphaModFix/>
          </a:blip>
          <a:srcRect/>
          <a:stretch/>
        </p:blipFill>
        <p:spPr>
          <a:xfrm>
            <a:off x="759392" y="5467974"/>
            <a:ext cx="457200" cy="457200"/>
          </a:xfrm>
          <a:prstGeom prst="rect">
            <a:avLst/>
          </a:prstGeom>
          <a:noFill/>
          <a:ln>
            <a:noFill/>
          </a:ln>
        </p:spPr>
      </p:pic>
      <p:pic>
        <p:nvPicPr>
          <p:cNvPr id="688" name="Google Shape;688;p1"/>
          <p:cNvPicPr preferRelativeResize="0"/>
          <p:nvPr/>
        </p:nvPicPr>
        <p:blipFill rotWithShape="1">
          <a:blip r:embed="rId3">
            <a:alphaModFix/>
          </a:blip>
          <a:srcRect/>
          <a:stretch/>
        </p:blipFill>
        <p:spPr>
          <a:xfrm>
            <a:off x="759391" y="6636358"/>
            <a:ext cx="457200" cy="457200"/>
          </a:xfrm>
          <a:prstGeom prst="rect">
            <a:avLst/>
          </a:prstGeom>
          <a:noFill/>
          <a:ln>
            <a:noFill/>
          </a:ln>
        </p:spPr>
      </p:pic>
      <p:sp>
        <p:nvSpPr>
          <p:cNvPr id="689" name="Google Shape;689;p1"/>
          <p:cNvSpPr txBox="1"/>
          <p:nvPr/>
        </p:nvSpPr>
        <p:spPr>
          <a:xfrm>
            <a:off x="1511110" y="2973614"/>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None/>
            </a:pPr>
            <a:r>
              <a:rPr lang="en-US" sz="2200">
                <a:solidFill>
                  <a:schemeClr val="tx1">
                    <a:lumMod val="75000"/>
                    <a:lumOff val="25000"/>
                  </a:schemeClr>
                </a:solidFill>
                <a:latin typeface="Open Sans"/>
                <a:ea typeface="Open Sans"/>
                <a:cs typeface="Open Sans"/>
                <a:sym typeface="Open Sans"/>
              </a:rPr>
              <a:t>Grasp </a:t>
            </a:r>
            <a:r>
              <a:rPr lang="en-US" sz="2200" i="0" u="none" strike="noStrike" cap="none">
                <a:solidFill>
                  <a:schemeClr val="tx1">
                    <a:lumMod val="75000"/>
                    <a:lumOff val="25000"/>
                  </a:schemeClr>
                </a:solidFill>
                <a:latin typeface="Open Sans"/>
                <a:ea typeface="Open Sans"/>
                <a:cs typeface="Open Sans"/>
                <a:sym typeface="Open Sans"/>
              </a:rPr>
              <a:t>the concepts of IIFEs, callbacks, and closures to write clean, modular, and efficient code</a:t>
            </a:r>
          </a:p>
        </p:txBody>
      </p:sp>
      <p:sp>
        <p:nvSpPr>
          <p:cNvPr id="690" name="Google Shape;690;p1"/>
          <p:cNvSpPr txBox="1"/>
          <p:nvPr/>
        </p:nvSpPr>
        <p:spPr>
          <a:xfrm>
            <a:off x="1511110" y="4062229"/>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Differentiate between maps and classes to make informed design decisions in JavaScript</a:t>
            </a:r>
          </a:p>
        </p:txBody>
      </p:sp>
      <p:sp>
        <p:nvSpPr>
          <p:cNvPr id="691" name="Google Shape;691;p1"/>
          <p:cNvSpPr txBox="1"/>
          <p:nvPr/>
        </p:nvSpPr>
        <p:spPr>
          <a:xfrm>
            <a:off x="1511110" y="5340926"/>
            <a:ext cx="8229600" cy="547255"/>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None/>
            </a:pPr>
            <a:r>
              <a:rPr lang="en-US" sz="2200">
                <a:solidFill>
                  <a:schemeClr val="tx1">
                    <a:lumMod val="75000"/>
                    <a:lumOff val="25000"/>
                  </a:schemeClr>
                </a:solidFill>
                <a:latin typeface="Open Sans"/>
                <a:ea typeface="Open Sans"/>
                <a:cs typeface="Open Sans"/>
                <a:sym typeface="Open Sans"/>
              </a:rPr>
              <a:t>Identify the use of promises and async to address the challenges faced by asynchronous programming</a:t>
            </a:r>
            <a:endParaRPr lang="en-US" sz="2400">
              <a:solidFill>
                <a:schemeClr val="tx1">
                  <a:lumMod val="75000"/>
                  <a:lumOff val="25000"/>
                </a:schemeClr>
              </a:solidFill>
            </a:endParaRPr>
          </a:p>
        </p:txBody>
      </p:sp>
      <p:sp>
        <p:nvSpPr>
          <p:cNvPr id="692" name="Google Shape;692;p1"/>
          <p:cNvSpPr txBox="1"/>
          <p:nvPr/>
        </p:nvSpPr>
        <p:spPr>
          <a:xfrm>
            <a:off x="1511110" y="6546273"/>
            <a:ext cx="8229600" cy="536034"/>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None/>
            </a:pPr>
            <a:r>
              <a:rPr lang="en-US" sz="2200">
                <a:solidFill>
                  <a:schemeClr val="tx1">
                    <a:lumMod val="75000"/>
                    <a:lumOff val="25000"/>
                  </a:schemeClr>
                </a:solidFill>
                <a:latin typeface="Open Sans"/>
                <a:ea typeface="Open Sans"/>
                <a:cs typeface="Open Sans"/>
                <a:sym typeface="Open Sans"/>
              </a:rPr>
              <a:t>Work with AJAX concepts to deliver an efficient user experience in modern web applications </a:t>
            </a:r>
          </a:p>
          <a:p>
            <a:pPr marL="0" marR="0" lvl="0" indent="0" algn="l" rtl="0">
              <a:lnSpc>
                <a:spcPct val="114000"/>
              </a:lnSpc>
              <a:spcBef>
                <a:spcPts val="1000"/>
              </a:spcBef>
              <a:spcAft>
                <a:spcPts val="0"/>
              </a:spcAft>
              <a:buNone/>
            </a:pPr>
            <a:endParaRPr lang="en-US" sz="2200">
              <a:solidFill>
                <a:schemeClr val="tx1">
                  <a:lumMod val="75000"/>
                  <a:lumOff val="25000"/>
                </a:schemeClr>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g261e5c5b6f0_0_185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Promises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g261e5c5b6f0_0_185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Promises: Overview</a:t>
            </a:r>
            <a:endParaRPr/>
          </a:p>
        </p:txBody>
      </p:sp>
      <p:grpSp>
        <p:nvGrpSpPr>
          <p:cNvPr id="1152" name="Google Shape;1152;g261e5c5b6f0_0_1855"/>
          <p:cNvGrpSpPr/>
          <p:nvPr/>
        </p:nvGrpSpPr>
        <p:grpSpPr>
          <a:xfrm>
            <a:off x="1418404" y="3744278"/>
            <a:ext cx="6682422" cy="3335700"/>
            <a:chOff x="7440706" y="3209893"/>
            <a:chExt cx="7001700" cy="3335700"/>
          </a:xfrm>
        </p:grpSpPr>
        <p:sp>
          <p:nvSpPr>
            <p:cNvPr id="1153" name="Google Shape;1153;g261e5c5b6f0_0_1855"/>
            <p:cNvSpPr/>
            <p:nvPr/>
          </p:nvSpPr>
          <p:spPr>
            <a:xfrm>
              <a:off x="7440706" y="3209893"/>
              <a:ext cx="7001700" cy="3335700"/>
            </a:xfrm>
            <a:prstGeom prst="roundRect">
              <a:avLst>
                <a:gd name="adj" fmla="val 6992"/>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1154" name="Google Shape;1154;g261e5c5b6f0_0_1855"/>
            <p:cNvSpPr/>
            <p:nvPr/>
          </p:nvSpPr>
          <p:spPr>
            <a:xfrm>
              <a:off x="10013239" y="3982262"/>
              <a:ext cx="1999500" cy="5469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Pending</a:t>
              </a:r>
              <a:endParaRPr sz="2000" b="0" i="0" u="none" strike="noStrike" cap="none">
                <a:solidFill>
                  <a:srgbClr val="3F3F3F"/>
                </a:solidFill>
                <a:latin typeface="Open Sans"/>
                <a:ea typeface="Open Sans"/>
                <a:cs typeface="Open Sans"/>
                <a:sym typeface="Open Sans"/>
              </a:endParaRPr>
            </a:p>
          </p:txBody>
        </p:sp>
        <p:sp>
          <p:nvSpPr>
            <p:cNvPr id="1155" name="Google Shape;1155;g261e5c5b6f0_0_1855"/>
            <p:cNvSpPr/>
            <p:nvPr/>
          </p:nvSpPr>
          <p:spPr>
            <a:xfrm>
              <a:off x="7897570" y="5675583"/>
              <a:ext cx="1999500" cy="5469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Resolved</a:t>
              </a:r>
              <a:endParaRPr sz="2000" b="0" i="0" u="none" strike="noStrike" cap="none">
                <a:solidFill>
                  <a:srgbClr val="3F3F3F"/>
                </a:solidFill>
                <a:latin typeface="Open Sans"/>
                <a:ea typeface="Open Sans"/>
                <a:cs typeface="Open Sans"/>
                <a:sym typeface="Open Sans"/>
              </a:endParaRPr>
            </a:p>
          </p:txBody>
        </p:sp>
        <p:sp>
          <p:nvSpPr>
            <p:cNvPr id="1156" name="Google Shape;1156;g261e5c5b6f0_0_1855"/>
            <p:cNvSpPr/>
            <p:nvPr/>
          </p:nvSpPr>
          <p:spPr>
            <a:xfrm>
              <a:off x="12012705" y="5675583"/>
              <a:ext cx="1999500" cy="54690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Rejected</a:t>
              </a:r>
              <a:endParaRPr sz="2000" b="0" i="0" u="none" strike="noStrike" cap="none">
                <a:solidFill>
                  <a:srgbClr val="3F3F3F"/>
                </a:solidFill>
                <a:latin typeface="Open Sans"/>
                <a:ea typeface="Open Sans"/>
                <a:cs typeface="Open Sans"/>
                <a:sym typeface="Open Sans"/>
              </a:endParaRPr>
            </a:p>
          </p:txBody>
        </p:sp>
        <p:sp>
          <p:nvSpPr>
            <p:cNvPr id="1157" name="Google Shape;1157;g261e5c5b6f0_0_1855"/>
            <p:cNvSpPr/>
            <p:nvPr/>
          </p:nvSpPr>
          <p:spPr>
            <a:xfrm rot="5400000">
              <a:off x="11856573" y="4228613"/>
              <a:ext cx="1603200" cy="1290900"/>
            </a:xfrm>
            <a:prstGeom prst="bentArrow">
              <a:avLst>
                <a:gd name="adj1" fmla="val 18056"/>
                <a:gd name="adj2" fmla="val 25000"/>
                <a:gd name="adj3" fmla="val 25000"/>
                <a:gd name="adj4" fmla="val 23262"/>
              </a:avLst>
            </a:prstGeom>
            <a:solidFill>
              <a:srgbClr val="5B9BD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1158" name="Google Shape;1158;g261e5c5b6f0_0_1855"/>
            <p:cNvSpPr/>
            <p:nvPr/>
          </p:nvSpPr>
          <p:spPr>
            <a:xfrm rot="-5400000" flipH="1">
              <a:off x="8597972" y="4260443"/>
              <a:ext cx="1539600" cy="1290900"/>
            </a:xfrm>
            <a:prstGeom prst="bentArrow">
              <a:avLst>
                <a:gd name="adj1" fmla="val 18056"/>
                <a:gd name="adj2" fmla="val 25000"/>
                <a:gd name="adj3" fmla="val 25000"/>
                <a:gd name="adj4" fmla="val 23262"/>
              </a:avLst>
            </a:prstGeom>
            <a:solidFill>
              <a:srgbClr val="5B9BD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p:txBody>
        </p:sp>
        <p:sp>
          <p:nvSpPr>
            <p:cNvPr id="1159" name="Google Shape;1159;g261e5c5b6f0_0_1855"/>
            <p:cNvSpPr txBox="1"/>
            <p:nvPr/>
          </p:nvSpPr>
          <p:spPr>
            <a:xfrm>
              <a:off x="8127998" y="4677731"/>
              <a:ext cx="1753800" cy="40020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With a value</a:t>
              </a:r>
              <a:endParaRPr sz="2000" b="0" i="0" u="none" strike="noStrike" cap="none">
                <a:solidFill>
                  <a:srgbClr val="3F3F3F"/>
                </a:solidFill>
                <a:latin typeface="Open Sans"/>
                <a:ea typeface="Open Sans"/>
                <a:cs typeface="Open Sans"/>
                <a:sym typeface="Open Sans"/>
              </a:endParaRPr>
            </a:p>
          </p:txBody>
        </p:sp>
        <p:sp>
          <p:nvSpPr>
            <p:cNvPr id="1160" name="Google Shape;1160;g261e5c5b6f0_0_1855"/>
            <p:cNvSpPr txBox="1"/>
            <p:nvPr/>
          </p:nvSpPr>
          <p:spPr>
            <a:xfrm>
              <a:off x="12012704" y="4665424"/>
              <a:ext cx="1999500" cy="707846"/>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With a R\reason</a:t>
              </a:r>
              <a:endParaRPr sz="2000" b="0" i="0" u="none" strike="noStrike" cap="none">
                <a:solidFill>
                  <a:srgbClr val="3F3F3F"/>
                </a:solidFill>
                <a:latin typeface="Open Sans"/>
                <a:ea typeface="Open Sans"/>
                <a:cs typeface="Open Sans"/>
                <a:sym typeface="Open Sans"/>
              </a:endParaRPr>
            </a:p>
          </p:txBody>
        </p:sp>
        <p:sp>
          <p:nvSpPr>
            <p:cNvPr id="1161" name="Google Shape;1161;g261e5c5b6f0_0_1855"/>
            <p:cNvSpPr txBox="1"/>
            <p:nvPr/>
          </p:nvSpPr>
          <p:spPr>
            <a:xfrm>
              <a:off x="10064730" y="3362057"/>
              <a:ext cx="1753800" cy="40020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JS Promise</a:t>
              </a:r>
              <a:endParaRPr sz="2000" b="0" i="0" u="none" strike="noStrike" cap="none">
                <a:solidFill>
                  <a:srgbClr val="3F3F3F"/>
                </a:solidFill>
                <a:latin typeface="Open Sans"/>
                <a:ea typeface="Open Sans"/>
                <a:cs typeface="Open Sans"/>
                <a:sym typeface="Open Sans"/>
              </a:endParaRPr>
            </a:p>
          </p:txBody>
        </p:sp>
      </p:grpSp>
      <p:sp>
        <p:nvSpPr>
          <p:cNvPr id="1162" name="Google Shape;1162;g261e5c5b6f0_0_1855"/>
          <p:cNvSpPr/>
          <p:nvPr/>
        </p:nvSpPr>
        <p:spPr>
          <a:xfrm>
            <a:off x="8694936" y="3896441"/>
            <a:ext cx="6142800" cy="3092400"/>
          </a:xfrm>
          <a:prstGeom prst="roundRect">
            <a:avLst>
              <a:gd name="adj" fmla="val 16667"/>
            </a:avLst>
          </a:prstGeom>
          <a:solidFill>
            <a:srgbClr val="D8D8D8"/>
          </a:solidFill>
          <a:ln w="25400" cap="flat" cmpd="sng">
            <a:solidFill>
              <a:srgbClr val="D0CEC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2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A promise:</a:t>
            </a:r>
            <a:endParaRPr lang="en-US" sz="1400" i="0" u="none" strike="noStrike" cap="none">
              <a:solidFill>
                <a:srgbClr val="3F3F3F"/>
              </a:solidFill>
              <a:latin typeface="Open Sans"/>
              <a:ea typeface="Open Sans"/>
              <a:cs typeface="Open Sans"/>
              <a:sym typeface="Open Sans"/>
            </a:endParaRPr>
          </a:p>
          <a:p>
            <a:pPr marL="342900" marR="0" lvl="0" indent="-342900" algn="l" rtl="0">
              <a:lnSpc>
                <a:spcPct val="200000"/>
              </a:lnSpc>
              <a:spcBef>
                <a:spcPts val="0"/>
              </a:spcBef>
              <a:spcAft>
                <a:spcPts val="0"/>
              </a:spcAft>
              <a:buClr>
                <a:schemeClr val="tx1">
                  <a:lumMod val="75000"/>
                  <a:lumOff val="25000"/>
                </a:schemeClr>
              </a:buClr>
              <a:buSzPts val="2200"/>
              <a:buFont typeface="Arial"/>
              <a:buChar char="•"/>
            </a:pPr>
            <a:r>
              <a:rPr lang="en-US" sz="2200" b="0" i="0" u="none" strike="noStrike" cap="none">
                <a:solidFill>
                  <a:srgbClr val="3F3F3F"/>
                </a:solidFill>
                <a:latin typeface="Open Sans"/>
                <a:ea typeface="Open Sans"/>
                <a:cs typeface="Open Sans"/>
                <a:sym typeface="Open Sans"/>
              </a:rPr>
              <a:t>Improves code readability</a:t>
            </a:r>
            <a:endParaRPr lang="en-US" sz="1400" b="0" i="0" u="none" strike="noStrike" cap="none">
              <a:solidFill>
                <a:srgbClr val="3F3F3F"/>
              </a:solidFill>
              <a:latin typeface="Open Sans"/>
              <a:ea typeface="Open Sans"/>
              <a:cs typeface="Open Sans"/>
              <a:sym typeface="Open Sans"/>
            </a:endParaRPr>
          </a:p>
          <a:p>
            <a:pPr marL="342900" marR="0" lvl="0" indent="-342900" algn="l" rtl="0">
              <a:lnSpc>
                <a:spcPct val="200000"/>
              </a:lnSpc>
              <a:spcBef>
                <a:spcPts val="0"/>
              </a:spcBef>
              <a:spcAft>
                <a:spcPts val="0"/>
              </a:spcAft>
              <a:buClr>
                <a:schemeClr val="tx1">
                  <a:lumMod val="75000"/>
                  <a:lumOff val="25000"/>
                </a:schemeClr>
              </a:buClr>
              <a:buSzPts val="2200"/>
              <a:buFont typeface="Arial"/>
              <a:buChar char="•"/>
            </a:pPr>
            <a:r>
              <a:rPr lang="en-US" sz="2200" b="0" i="0" u="none" strike="noStrike" cap="none">
                <a:solidFill>
                  <a:srgbClr val="3F3F3F"/>
                </a:solidFill>
                <a:latin typeface="Open Sans"/>
                <a:ea typeface="Open Sans"/>
                <a:cs typeface="Open Sans"/>
                <a:sym typeface="Open Sans"/>
              </a:rPr>
              <a:t>Handles asynchronous operations</a:t>
            </a:r>
            <a:endParaRPr lang="en-US" sz="1400" b="0" i="0" u="none" strike="noStrike" cap="none">
              <a:solidFill>
                <a:srgbClr val="3F3F3F"/>
              </a:solidFill>
              <a:latin typeface="Open Sans"/>
              <a:ea typeface="Open Sans"/>
              <a:cs typeface="Open Sans"/>
              <a:sym typeface="Open Sans"/>
            </a:endParaRPr>
          </a:p>
          <a:p>
            <a:pPr marL="342900" marR="0" lvl="0" indent="-342900" algn="l" rtl="0">
              <a:lnSpc>
                <a:spcPct val="200000"/>
              </a:lnSpc>
              <a:spcBef>
                <a:spcPts val="0"/>
              </a:spcBef>
              <a:spcAft>
                <a:spcPts val="0"/>
              </a:spcAft>
              <a:buClr>
                <a:schemeClr val="tx1">
                  <a:lumMod val="75000"/>
                  <a:lumOff val="25000"/>
                </a:schemeClr>
              </a:buClr>
              <a:buSzPts val="2200"/>
              <a:buFont typeface="Arial"/>
              <a:buChar char="•"/>
            </a:pPr>
            <a:r>
              <a:rPr lang="en-US" sz="2200" b="0" i="0" u="none" strike="noStrike" cap="none">
                <a:solidFill>
                  <a:srgbClr val="3F3F3F"/>
                </a:solidFill>
                <a:latin typeface="Open Sans"/>
                <a:ea typeface="Open Sans"/>
                <a:cs typeface="Open Sans"/>
                <a:sym typeface="Open Sans"/>
              </a:rPr>
              <a:t>Handles errors</a:t>
            </a:r>
            <a:endParaRPr lang="en-US" sz="1400" b="0" i="0" u="none" strike="noStrike" cap="none">
              <a:solidFill>
                <a:srgbClr val="3F3F3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B1C22F43-21B8-23B3-554F-1C9A33C0ADA7}"/>
              </a:ext>
            </a:extLst>
          </p:cNvPr>
          <p:cNvSpPr/>
          <p:nvPr/>
        </p:nvSpPr>
        <p:spPr>
          <a:xfrm>
            <a:off x="5943600" y="816352"/>
            <a:ext cx="4373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705;p5">
            <a:extLst>
              <a:ext uri="{FF2B5EF4-FFF2-40B4-BE49-F238E27FC236}">
                <a16:creationId xmlns:a16="http://schemas.microsoft.com/office/drawing/2014/main" id="{628291E5-8BE3-C2ED-5011-23CAD1879777}"/>
              </a:ext>
            </a:extLst>
          </p:cNvPr>
          <p:cNvSpPr/>
          <p:nvPr/>
        </p:nvSpPr>
        <p:spPr>
          <a:xfrm>
            <a:off x="1571338" y="1417975"/>
            <a:ext cx="13113300" cy="1128000"/>
          </a:xfrm>
          <a:prstGeom prst="roundRect">
            <a:avLst>
              <a:gd name="adj" fmla="val 16667"/>
            </a:avLst>
          </a:prstGeom>
          <a:solidFill>
            <a:srgbClr val="FFFFFF"/>
          </a:solidFill>
          <a:ln w="25400" cap="flat" cmpd="sng">
            <a:solidFill>
              <a:srgbClr val="008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promise is an object that represents the completion of an event in an asynchronous operation and its result.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Promises: Example</a:t>
            </a:r>
            <a:endParaRPr/>
          </a:p>
        </p:txBody>
      </p:sp>
      <p:grpSp>
        <p:nvGrpSpPr>
          <p:cNvPr id="4" name="Group 3">
            <a:extLst>
              <a:ext uri="{FF2B5EF4-FFF2-40B4-BE49-F238E27FC236}">
                <a16:creationId xmlns:a16="http://schemas.microsoft.com/office/drawing/2014/main" id="{14A3FDB3-12B5-47BE-B506-43BC3D34FBB6}"/>
              </a:ext>
            </a:extLst>
          </p:cNvPr>
          <p:cNvGrpSpPr/>
          <p:nvPr/>
        </p:nvGrpSpPr>
        <p:grpSpPr>
          <a:xfrm>
            <a:off x="4486044" y="2053097"/>
            <a:ext cx="7281610" cy="5037805"/>
            <a:chOff x="4571936" y="2904234"/>
            <a:chExt cx="7281610" cy="5037805"/>
          </a:xfrm>
        </p:grpSpPr>
        <p:grpSp>
          <p:nvGrpSpPr>
            <p:cNvPr id="1170" name="Google Shape;1170;g261e5c5b6f0_0_1879"/>
            <p:cNvGrpSpPr/>
            <p:nvPr/>
          </p:nvGrpSpPr>
          <p:grpSpPr>
            <a:xfrm>
              <a:off x="4571936" y="2904234"/>
              <a:ext cx="7111489" cy="5037805"/>
              <a:chOff x="1510448" y="2054850"/>
              <a:chExt cx="6166502" cy="3695589"/>
            </a:xfrm>
          </p:grpSpPr>
          <p:sp>
            <p:nvSpPr>
              <p:cNvPr id="1171" name="Google Shape;1171;g261e5c5b6f0_0_1879"/>
              <p:cNvSpPr/>
              <p:nvPr/>
            </p:nvSpPr>
            <p:spPr>
              <a:xfrm>
                <a:off x="1523650" y="2282122"/>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g261e5c5b6f0_0_1879"/>
              <p:cNvSpPr/>
              <p:nvPr/>
            </p:nvSpPr>
            <p:spPr>
              <a:xfrm>
                <a:off x="1510448" y="2054850"/>
                <a:ext cx="6153300" cy="451487"/>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Open Sans"/>
                    <a:ea typeface="Open Sans"/>
                    <a:cs typeface="Open Sans"/>
                    <a:sym typeface="Open Sans"/>
                  </a:rPr>
                  <a:t>Example:</a:t>
                </a:r>
                <a:endParaRPr sz="2200" b="1" i="0" u="none" strike="noStrike" cap="none">
                  <a:solidFill>
                    <a:srgbClr val="FFFFFF"/>
                  </a:solidFill>
                  <a:latin typeface="Open Sans"/>
                  <a:ea typeface="Open Sans"/>
                  <a:cs typeface="Open Sans"/>
                  <a:sym typeface="Open Sans"/>
                </a:endParaRPr>
              </a:p>
            </p:txBody>
          </p:sp>
          <p:sp>
            <p:nvSpPr>
              <p:cNvPr id="1173" name="Google Shape;1173;g261e5c5b6f0_0_1879"/>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74" name="Google Shape;1174;g261e5c5b6f0_0_1879"/>
            <p:cNvSpPr txBox="1"/>
            <p:nvPr/>
          </p:nvSpPr>
          <p:spPr>
            <a:xfrm>
              <a:off x="4764305" y="3541265"/>
              <a:ext cx="7089241" cy="3970277"/>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rgbClr val="000000"/>
                </a:buClr>
                <a:buSzPts val="2000"/>
                <a:buFont typeface="Arial"/>
                <a:buNone/>
              </a:pPr>
              <a:r>
                <a:rPr lang="en-US" sz="1800" b="1" i="0" u="none" strike="noStrike" cap="none">
                  <a:solidFill>
                    <a:schemeClr val="tx1">
                      <a:lumMod val="75000"/>
                      <a:lumOff val="25000"/>
                    </a:schemeClr>
                  </a:solidFill>
                  <a:latin typeface="Courier New"/>
                  <a:ea typeface="Courier New"/>
                  <a:cs typeface="Courier New"/>
                  <a:sym typeface="Courier New"/>
                </a:rPr>
                <a:t>var promise = new Promise(function(resolve,reject){</a:t>
              </a:r>
            </a:p>
            <a:p>
              <a:pPr marL="0" marR="0" lvl="0" indent="0" algn="l" rtl="0">
                <a:lnSpc>
                  <a:spcPct val="200000"/>
                </a:lnSpc>
                <a:spcBef>
                  <a:spcPts val="0"/>
                </a:spcBef>
                <a:spcAft>
                  <a:spcPts val="0"/>
                </a:spcAft>
                <a:buClr>
                  <a:srgbClr val="000000"/>
                </a:buClr>
                <a:buSzPts val="2000"/>
                <a:buFont typeface="Arial"/>
                <a:buNone/>
              </a:pPr>
              <a:r>
                <a:rPr lang="en-US" sz="1800" b="1" i="0" u="none" strike="noStrike" cap="none">
                  <a:solidFill>
                    <a:schemeClr val="tx1">
                      <a:lumMod val="75000"/>
                      <a:lumOff val="25000"/>
                    </a:schemeClr>
                  </a:solidFill>
                  <a:latin typeface="Courier New"/>
                  <a:ea typeface="Courier New"/>
                  <a:cs typeface="Courier New"/>
                  <a:sym typeface="Courier New"/>
                </a:rPr>
                <a:t>Resolve(‘JavaScript Promises’);  });</a:t>
              </a:r>
            </a:p>
            <a:p>
              <a:pPr marL="0" marR="0" lvl="0" indent="0" algn="l" rtl="0">
                <a:lnSpc>
                  <a:spcPct val="200000"/>
                </a:lnSpc>
                <a:spcBef>
                  <a:spcPts val="0"/>
                </a:spcBef>
                <a:spcAft>
                  <a:spcPts val="0"/>
                </a:spcAft>
                <a:buClr>
                  <a:srgbClr val="000000"/>
                </a:buClr>
                <a:buSzPts val="2000"/>
                <a:buFont typeface="Arial"/>
                <a:buNone/>
              </a:pPr>
              <a:r>
                <a:rPr lang="en-US" sz="1800" b="1" i="0" u="none" strike="noStrike" cap="none">
                  <a:solidFill>
                    <a:schemeClr val="tx1">
                      <a:lumMod val="75000"/>
                      <a:lumOff val="25000"/>
                    </a:schemeClr>
                  </a:solidFill>
                  <a:latin typeface="Courier New"/>
                  <a:ea typeface="Courier New"/>
                  <a:cs typeface="Courier New"/>
                  <a:sym typeface="Courier New"/>
                </a:rPr>
                <a:t>promise.then(function(successMessage){</a:t>
              </a:r>
            </a:p>
            <a:p>
              <a:pPr marL="0" marR="0" lvl="0" indent="0" algn="l" rtl="0">
                <a:lnSpc>
                  <a:spcPct val="200000"/>
                </a:lnSpc>
                <a:spcBef>
                  <a:spcPts val="0"/>
                </a:spcBef>
                <a:spcAft>
                  <a:spcPts val="0"/>
                </a:spcAft>
                <a:buClr>
                  <a:srgbClr val="000000"/>
                </a:buClr>
                <a:buSzPts val="2000"/>
                <a:buFont typeface="Arial"/>
                <a:buNone/>
              </a:pPr>
              <a:r>
                <a:rPr lang="en-US" sz="1800" b="1" i="0" u="none" strike="noStrike" cap="none">
                  <a:solidFill>
                    <a:schemeClr val="tx1">
                      <a:lumMod val="75000"/>
                      <a:lumOff val="25000"/>
                    </a:schemeClr>
                  </a:solidFill>
                  <a:latin typeface="Courier New"/>
                  <a:ea typeface="Courier New"/>
                  <a:cs typeface="Courier New"/>
                  <a:sym typeface="Courier New"/>
                </a:rPr>
                <a:t>console.log(successMessage);</a:t>
              </a:r>
            </a:p>
            <a:p>
              <a:pPr marL="0" marR="0" lvl="0" indent="0" algn="l" rtl="0">
                <a:lnSpc>
                  <a:spcPct val="200000"/>
                </a:lnSpc>
                <a:spcBef>
                  <a:spcPts val="0"/>
                </a:spcBef>
                <a:spcAft>
                  <a:spcPts val="0"/>
                </a:spcAft>
                <a:buClr>
                  <a:srgbClr val="000000"/>
                </a:buClr>
                <a:buSzPts val="2000"/>
                <a:buFont typeface="Arial"/>
                <a:buNone/>
              </a:pPr>
              <a:r>
                <a:rPr lang="en-US" sz="1800" b="1" i="0" u="none" strike="noStrike" cap="none">
                  <a:solidFill>
                    <a:schemeClr val="tx1">
                      <a:lumMod val="75000"/>
                      <a:lumOff val="25000"/>
                    </a:schemeClr>
                  </a:solidFill>
                  <a:latin typeface="Courier New"/>
                  <a:ea typeface="Courier New"/>
                  <a:cs typeface="Courier New"/>
                  <a:sym typeface="Courier New"/>
                </a:rPr>
                <a:t>}, function(errorMessage){</a:t>
              </a:r>
            </a:p>
            <a:p>
              <a:pPr marL="0" marR="0" lvl="0" indent="0" algn="l" rtl="0">
                <a:lnSpc>
                  <a:spcPct val="200000"/>
                </a:lnSpc>
                <a:spcBef>
                  <a:spcPts val="0"/>
                </a:spcBef>
                <a:spcAft>
                  <a:spcPts val="0"/>
                </a:spcAft>
                <a:buClr>
                  <a:srgbClr val="000000"/>
                </a:buClr>
                <a:buSzPts val="2000"/>
                <a:buFont typeface="Arial"/>
                <a:buNone/>
              </a:pPr>
              <a:r>
                <a:rPr lang="en-US" sz="1800" b="1" i="0" u="none" strike="noStrike" cap="none">
                  <a:solidFill>
                    <a:schemeClr val="tx1">
                      <a:lumMod val="75000"/>
                      <a:lumOff val="25000"/>
                    </a:schemeClr>
                  </a:solidFill>
                  <a:latin typeface="Courier New"/>
                  <a:ea typeface="Courier New"/>
                  <a:cs typeface="Courier New"/>
                  <a:sym typeface="Courier New"/>
                </a:rPr>
                <a:t>console.log(errorMessage); })</a:t>
              </a:r>
            </a:p>
          </p:txBody>
        </p:sp>
      </p:grpSp>
      <p:sp>
        <p:nvSpPr>
          <p:cNvPr id="3" name="Brandline_LVC">
            <a:extLst>
              <a:ext uri="{FF2B5EF4-FFF2-40B4-BE49-F238E27FC236}">
                <a16:creationId xmlns:a16="http://schemas.microsoft.com/office/drawing/2014/main" id="{F034FA8D-108F-8470-7CC9-2CECE9EE239D}"/>
              </a:ext>
            </a:extLst>
          </p:cNvPr>
          <p:cNvSpPr/>
          <p:nvPr/>
        </p:nvSpPr>
        <p:spPr>
          <a:xfrm>
            <a:off x="6045200" y="816352"/>
            <a:ext cx="416329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Promises: States</a:t>
            </a:r>
            <a:endParaRPr/>
          </a:p>
        </p:txBody>
      </p:sp>
      <p:grpSp>
        <p:nvGrpSpPr>
          <p:cNvPr id="21" name="Group 20">
            <a:extLst>
              <a:ext uri="{FF2B5EF4-FFF2-40B4-BE49-F238E27FC236}">
                <a16:creationId xmlns:a16="http://schemas.microsoft.com/office/drawing/2014/main" id="{9A6DC0E0-FA0A-32D3-F6CC-3F18D33B3DE6}"/>
              </a:ext>
            </a:extLst>
          </p:cNvPr>
          <p:cNvGrpSpPr/>
          <p:nvPr/>
        </p:nvGrpSpPr>
        <p:grpSpPr>
          <a:xfrm>
            <a:off x="3328931" y="3212756"/>
            <a:ext cx="9593852" cy="3776087"/>
            <a:chOff x="3341353" y="2776489"/>
            <a:chExt cx="9593852" cy="3776087"/>
          </a:xfrm>
        </p:grpSpPr>
        <p:grpSp>
          <p:nvGrpSpPr>
            <p:cNvPr id="4" name="Google Shape;959;p43">
              <a:extLst>
                <a:ext uri="{FF2B5EF4-FFF2-40B4-BE49-F238E27FC236}">
                  <a16:creationId xmlns:a16="http://schemas.microsoft.com/office/drawing/2014/main" id="{9E26A23D-41D6-F342-05FC-0467CCD97559}"/>
                </a:ext>
              </a:extLst>
            </p:cNvPr>
            <p:cNvGrpSpPr/>
            <p:nvPr/>
          </p:nvGrpSpPr>
          <p:grpSpPr>
            <a:xfrm>
              <a:off x="3341353" y="4434704"/>
              <a:ext cx="9593852" cy="2117872"/>
              <a:chOff x="511242" y="1679063"/>
              <a:chExt cx="5739536" cy="1244691"/>
            </a:xfrm>
          </p:grpSpPr>
          <p:grpSp>
            <p:nvGrpSpPr>
              <p:cNvPr id="5" name="Google Shape;960;p43">
                <a:extLst>
                  <a:ext uri="{FF2B5EF4-FFF2-40B4-BE49-F238E27FC236}">
                    <a16:creationId xmlns:a16="http://schemas.microsoft.com/office/drawing/2014/main" id="{72EA00FB-E456-E206-FF16-BFAD0A9D1561}"/>
                  </a:ext>
                </a:extLst>
              </p:cNvPr>
              <p:cNvGrpSpPr/>
              <p:nvPr/>
            </p:nvGrpSpPr>
            <p:grpSpPr>
              <a:xfrm>
                <a:off x="763396" y="1679063"/>
                <a:ext cx="1070044" cy="711511"/>
                <a:chOff x="4265613" y="2266950"/>
                <a:chExt cx="1647826" cy="1014413"/>
              </a:xfrm>
            </p:grpSpPr>
            <p:sp>
              <p:nvSpPr>
                <p:cNvPr id="17" name="Google Shape;961;p43">
                  <a:extLst>
                    <a:ext uri="{FF2B5EF4-FFF2-40B4-BE49-F238E27FC236}">
                      <a16:creationId xmlns:a16="http://schemas.microsoft.com/office/drawing/2014/main" id="{D6B30DBA-CBF7-6F68-AD6A-9C5A603D2E54}"/>
                    </a:ext>
                  </a:extLst>
                </p:cNvPr>
                <p:cNvSpPr/>
                <p:nvPr/>
              </p:nvSpPr>
              <p:spPr>
                <a:xfrm>
                  <a:off x="4389438" y="2328863"/>
                  <a:ext cx="1401763" cy="539750"/>
                </a:xfrm>
                <a:custGeom>
                  <a:avLst/>
                  <a:gdLst/>
                  <a:ahLst/>
                  <a:cxnLst/>
                  <a:rect l="l" t="t" r="r" b="b"/>
                  <a:pathLst>
                    <a:path w="776" h="299" extrusionOk="0">
                      <a:moveTo>
                        <a:pt x="776" y="195"/>
                      </a:moveTo>
                      <a:cubicBezTo>
                        <a:pt x="776" y="299"/>
                        <a:pt x="776" y="299"/>
                        <a:pt x="776" y="299"/>
                      </a:cubicBezTo>
                      <a:cubicBezTo>
                        <a:pt x="776" y="192"/>
                        <a:pt x="602" y="105"/>
                        <a:pt x="388" y="104"/>
                      </a:cubicBezTo>
                      <a:cubicBezTo>
                        <a:pt x="174" y="104"/>
                        <a:pt x="0" y="190"/>
                        <a:pt x="0" y="297"/>
                      </a:cubicBezTo>
                      <a:cubicBezTo>
                        <a:pt x="0" y="194"/>
                        <a:pt x="0" y="194"/>
                        <a:pt x="0" y="194"/>
                      </a:cubicBezTo>
                      <a:cubicBezTo>
                        <a:pt x="0" y="86"/>
                        <a:pt x="174" y="0"/>
                        <a:pt x="388" y="0"/>
                      </a:cubicBezTo>
                      <a:cubicBezTo>
                        <a:pt x="603" y="1"/>
                        <a:pt x="776" y="88"/>
                        <a:pt x="776" y="195"/>
                      </a:cubicBezTo>
                      <a:close/>
                    </a:path>
                  </a:pathLst>
                </a:custGeom>
                <a:solidFill>
                  <a:srgbClr val="1E4E79"/>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8" name="Google Shape;962;p43">
                  <a:extLst>
                    <a:ext uri="{FF2B5EF4-FFF2-40B4-BE49-F238E27FC236}">
                      <a16:creationId xmlns:a16="http://schemas.microsoft.com/office/drawing/2014/main" id="{85E1DB1A-1A6E-9980-E814-A27C3FBA01D2}"/>
                    </a:ext>
                  </a:extLst>
                </p:cNvPr>
                <p:cNvSpPr/>
                <p:nvPr/>
              </p:nvSpPr>
              <p:spPr>
                <a:xfrm>
                  <a:off x="4265613" y="2678113"/>
                  <a:ext cx="1647826" cy="603250"/>
                </a:xfrm>
                <a:custGeom>
                  <a:avLst/>
                  <a:gdLst/>
                  <a:ahLst/>
                  <a:cxnLst/>
                  <a:rect l="l" t="t" r="r" b="b"/>
                  <a:pathLst>
                    <a:path w="913" h="334" extrusionOk="0">
                      <a:moveTo>
                        <a:pt x="913" y="3"/>
                      </a:moveTo>
                      <a:cubicBezTo>
                        <a:pt x="913" y="107"/>
                        <a:pt x="913" y="107"/>
                        <a:pt x="913" y="107"/>
                      </a:cubicBezTo>
                      <a:cubicBezTo>
                        <a:pt x="912" y="232"/>
                        <a:pt x="708" y="334"/>
                        <a:pt x="456" y="333"/>
                      </a:cubicBezTo>
                      <a:cubicBezTo>
                        <a:pt x="204" y="333"/>
                        <a:pt x="0" y="230"/>
                        <a:pt x="1" y="104"/>
                      </a:cubicBezTo>
                      <a:cubicBezTo>
                        <a:pt x="1" y="0"/>
                        <a:pt x="1" y="0"/>
                        <a:pt x="1" y="0"/>
                      </a:cubicBezTo>
                      <a:cubicBezTo>
                        <a:pt x="1" y="126"/>
                        <a:pt x="205" y="229"/>
                        <a:pt x="456" y="229"/>
                      </a:cubicBezTo>
                      <a:cubicBezTo>
                        <a:pt x="708" y="230"/>
                        <a:pt x="912" y="128"/>
                        <a:pt x="913" y="3"/>
                      </a:cubicBezTo>
                      <a:close/>
                    </a:path>
                  </a:pathLst>
                </a:custGeom>
                <a:solidFill>
                  <a:srgbClr val="2E75B5"/>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9" name="Google Shape;963;p43">
                  <a:extLst>
                    <a:ext uri="{FF2B5EF4-FFF2-40B4-BE49-F238E27FC236}">
                      <a16:creationId xmlns:a16="http://schemas.microsoft.com/office/drawing/2014/main" id="{948904ED-EEB5-A789-6FB3-DA31F9CA121F}"/>
                    </a:ext>
                  </a:extLst>
                </p:cNvPr>
                <p:cNvSpPr/>
                <p:nvPr/>
              </p:nvSpPr>
              <p:spPr>
                <a:xfrm>
                  <a:off x="4267200" y="2266950"/>
                  <a:ext cx="1646238" cy="827088"/>
                </a:xfrm>
                <a:custGeom>
                  <a:avLst/>
                  <a:gdLst/>
                  <a:ahLst/>
                  <a:cxnLst/>
                  <a:rect l="l" t="t" r="r" b="b"/>
                  <a:pathLst>
                    <a:path w="912" h="457" extrusionOk="0">
                      <a:moveTo>
                        <a:pt x="456" y="1"/>
                      </a:moveTo>
                      <a:cubicBezTo>
                        <a:pt x="708" y="1"/>
                        <a:pt x="912" y="104"/>
                        <a:pt x="912" y="230"/>
                      </a:cubicBezTo>
                      <a:cubicBezTo>
                        <a:pt x="911" y="355"/>
                        <a:pt x="707" y="457"/>
                        <a:pt x="455" y="456"/>
                      </a:cubicBezTo>
                      <a:cubicBezTo>
                        <a:pt x="204" y="456"/>
                        <a:pt x="0" y="353"/>
                        <a:pt x="0" y="227"/>
                      </a:cubicBezTo>
                      <a:cubicBezTo>
                        <a:pt x="0" y="101"/>
                        <a:pt x="205" y="0"/>
                        <a:pt x="456" y="1"/>
                      </a:cubicBezTo>
                      <a:close/>
                      <a:moveTo>
                        <a:pt x="455" y="422"/>
                      </a:moveTo>
                      <a:cubicBezTo>
                        <a:pt x="670" y="423"/>
                        <a:pt x="844" y="337"/>
                        <a:pt x="844" y="229"/>
                      </a:cubicBezTo>
                      <a:cubicBezTo>
                        <a:pt x="844" y="122"/>
                        <a:pt x="671" y="35"/>
                        <a:pt x="456" y="34"/>
                      </a:cubicBezTo>
                      <a:cubicBezTo>
                        <a:pt x="242" y="34"/>
                        <a:pt x="68" y="120"/>
                        <a:pt x="68" y="228"/>
                      </a:cubicBezTo>
                      <a:cubicBezTo>
                        <a:pt x="68" y="335"/>
                        <a:pt x="241" y="422"/>
                        <a:pt x="455" y="422"/>
                      </a:cubicBezTo>
                    </a:path>
                  </a:pathLst>
                </a:custGeom>
                <a:solidFill>
                  <a:schemeClr val="accent1"/>
                </a:solidFill>
                <a:ln w="9525" cap="flat" cmpd="sng">
                  <a:solidFill>
                    <a:schemeClr val="accent1"/>
                  </a:solidFill>
                  <a:prstDash val="solid"/>
                  <a:round/>
                  <a:headEnd type="none" w="sm" len="sm"/>
                  <a:tailEnd type="none" w="sm" len="sm"/>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grpSp>
            <p:nvGrpSpPr>
              <p:cNvPr id="6" name="Google Shape;964;p43">
                <a:extLst>
                  <a:ext uri="{FF2B5EF4-FFF2-40B4-BE49-F238E27FC236}">
                    <a16:creationId xmlns:a16="http://schemas.microsoft.com/office/drawing/2014/main" id="{908A54CB-05F9-6698-B56A-137030B9F59F}"/>
                  </a:ext>
                </a:extLst>
              </p:cNvPr>
              <p:cNvGrpSpPr/>
              <p:nvPr/>
            </p:nvGrpSpPr>
            <p:grpSpPr>
              <a:xfrm>
                <a:off x="2845731" y="1679063"/>
                <a:ext cx="1070044" cy="711511"/>
                <a:chOff x="4265613" y="2266950"/>
                <a:chExt cx="1647826" cy="1014413"/>
              </a:xfrm>
            </p:grpSpPr>
            <p:sp>
              <p:nvSpPr>
                <p:cNvPr id="14" name="Google Shape;965;p43">
                  <a:extLst>
                    <a:ext uri="{FF2B5EF4-FFF2-40B4-BE49-F238E27FC236}">
                      <a16:creationId xmlns:a16="http://schemas.microsoft.com/office/drawing/2014/main" id="{AB49375D-B1D1-5413-B3EA-DCDFC90164E6}"/>
                    </a:ext>
                  </a:extLst>
                </p:cNvPr>
                <p:cNvSpPr/>
                <p:nvPr/>
              </p:nvSpPr>
              <p:spPr>
                <a:xfrm>
                  <a:off x="4389438" y="2328863"/>
                  <a:ext cx="1401763" cy="539750"/>
                </a:xfrm>
                <a:custGeom>
                  <a:avLst/>
                  <a:gdLst/>
                  <a:ahLst/>
                  <a:cxnLst/>
                  <a:rect l="l" t="t" r="r" b="b"/>
                  <a:pathLst>
                    <a:path w="776" h="299" extrusionOk="0">
                      <a:moveTo>
                        <a:pt x="776" y="195"/>
                      </a:moveTo>
                      <a:cubicBezTo>
                        <a:pt x="776" y="299"/>
                        <a:pt x="776" y="299"/>
                        <a:pt x="776" y="299"/>
                      </a:cubicBezTo>
                      <a:cubicBezTo>
                        <a:pt x="776" y="192"/>
                        <a:pt x="602" y="105"/>
                        <a:pt x="388" y="104"/>
                      </a:cubicBezTo>
                      <a:cubicBezTo>
                        <a:pt x="174" y="104"/>
                        <a:pt x="0" y="190"/>
                        <a:pt x="0" y="297"/>
                      </a:cubicBezTo>
                      <a:cubicBezTo>
                        <a:pt x="0" y="194"/>
                        <a:pt x="0" y="194"/>
                        <a:pt x="0" y="194"/>
                      </a:cubicBezTo>
                      <a:cubicBezTo>
                        <a:pt x="0" y="86"/>
                        <a:pt x="174" y="0"/>
                        <a:pt x="388" y="0"/>
                      </a:cubicBezTo>
                      <a:cubicBezTo>
                        <a:pt x="603" y="1"/>
                        <a:pt x="776" y="88"/>
                        <a:pt x="776" y="195"/>
                      </a:cubicBezTo>
                      <a:close/>
                    </a:path>
                  </a:pathLst>
                </a:custGeom>
                <a:solidFill>
                  <a:srgbClr val="833C0B"/>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5" name="Google Shape;966;p43">
                  <a:extLst>
                    <a:ext uri="{FF2B5EF4-FFF2-40B4-BE49-F238E27FC236}">
                      <a16:creationId xmlns:a16="http://schemas.microsoft.com/office/drawing/2014/main" id="{6DDDF348-AF35-F67E-3614-EF1148CCFF4C}"/>
                    </a:ext>
                  </a:extLst>
                </p:cNvPr>
                <p:cNvSpPr/>
                <p:nvPr/>
              </p:nvSpPr>
              <p:spPr>
                <a:xfrm>
                  <a:off x="4265613" y="2678113"/>
                  <a:ext cx="1647826" cy="603250"/>
                </a:xfrm>
                <a:custGeom>
                  <a:avLst/>
                  <a:gdLst/>
                  <a:ahLst/>
                  <a:cxnLst/>
                  <a:rect l="l" t="t" r="r" b="b"/>
                  <a:pathLst>
                    <a:path w="913" h="334" extrusionOk="0">
                      <a:moveTo>
                        <a:pt x="913" y="3"/>
                      </a:moveTo>
                      <a:cubicBezTo>
                        <a:pt x="913" y="107"/>
                        <a:pt x="913" y="107"/>
                        <a:pt x="913" y="107"/>
                      </a:cubicBezTo>
                      <a:cubicBezTo>
                        <a:pt x="912" y="232"/>
                        <a:pt x="708" y="334"/>
                        <a:pt x="456" y="333"/>
                      </a:cubicBezTo>
                      <a:cubicBezTo>
                        <a:pt x="204" y="333"/>
                        <a:pt x="0" y="230"/>
                        <a:pt x="1" y="104"/>
                      </a:cubicBezTo>
                      <a:cubicBezTo>
                        <a:pt x="1" y="0"/>
                        <a:pt x="1" y="0"/>
                        <a:pt x="1" y="0"/>
                      </a:cubicBezTo>
                      <a:cubicBezTo>
                        <a:pt x="1" y="126"/>
                        <a:pt x="205" y="229"/>
                        <a:pt x="456" y="229"/>
                      </a:cubicBezTo>
                      <a:cubicBezTo>
                        <a:pt x="708" y="230"/>
                        <a:pt x="912" y="128"/>
                        <a:pt x="913" y="3"/>
                      </a:cubicBezTo>
                      <a:close/>
                    </a:path>
                  </a:pathLst>
                </a:custGeom>
                <a:solidFill>
                  <a:srgbClr val="C55A11"/>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6" name="Google Shape;967;p43">
                  <a:extLst>
                    <a:ext uri="{FF2B5EF4-FFF2-40B4-BE49-F238E27FC236}">
                      <a16:creationId xmlns:a16="http://schemas.microsoft.com/office/drawing/2014/main" id="{444FB75D-77F8-453A-BFBB-36AB752F9919}"/>
                    </a:ext>
                  </a:extLst>
                </p:cNvPr>
                <p:cNvSpPr/>
                <p:nvPr/>
              </p:nvSpPr>
              <p:spPr>
                <a:xfrm>
                  <a:off x="4267200" y="2266950"/>
                  <a:ext cx="1646238" cy="827088"/>
                </a:xfrm>
                <a:custGeom>
                  <a:avLst/>
                  <a:gdLst/>
                  <a:ahLst/>
                  <a:cxnLst/>
                  <a:rect l="l" t="t" r="r" b="b"/>
                  <a:pathLst>
                    <a:path w="912" h="457" extrusionOk="0">
                      <a:moveTo>
                        <a:pt x="456" y="1"/>
                      </a:moveTo>
                      <a:cubicBezTo>
                        <a:pt x="708" y="1"/>
                        <a:pt x="912" y="104"/>
                        <a:pt x="912" y="230"/>
                      </a:cubicBezTo>
                      <a:cubicBezTo>
                        <a:pt x="911" y="355"/>
                        <a:pt x="707" y="457"/>
                        <a:pt x="455" y="456"/>
                      </a:cubicBezTo>
                      <a:cubicBezTo>
                        <a:pt x="204" y="456"/>
                        <a:pt x="0" y="353"/>
                        <a:pt x="0" y="227"/>
                      </a:cubicBezTo>
                      <a:cubicBezTo>
                        <a:pt x="0" y="101"/>
                        <a:pt x="205" y="0"/>
                        <a:pt x="456" y="1"/>
                      </a:cubicBezTo>
                      <a:close/>
                      <a:moveTo>
                        <a:pt x="455" y="422"/>
                      </a:moveTo>
                      <a:cubicBezTo>
                        <a:pt x="670" y="423"/>
                        <a:pt x="844" y="337"/>
                        <a:pt x="844" y="229"/>
                      </a:cubicBezTo>
                      <a:cubicBezTo>
                        <a:pt x="844" y="122"/>
                        <a:pt x="671" y="35"/>
                        <a:pt x="456" y="34"/>
                      </a:cubicBezTo>
                      <a:cubicBezTo>
                        <a:pt x="242" y="34"/>
                        <a:pt x="68" y="120"/>
                        <a:pt x="68" y="228"/>
                      </a:cubicBezTo>
                      <a:cubicBezTo>
                        <a:pt x="68" y="335"/>
                        <a:pt x="241" y="422"/>
                        <a:pt x="455" y="422"/>
                      </a:cubicBezTo>
                    </a:path>
                  </a:pathLst>
                </a:custGeom>
                <a:solidFill>
                  <a:schemeClr val="accent2"/>
                </a:solidFill>
                <a:ln w="9525" cap="flat" cmpd="sng">
                  <a:solidFill>
                    <a:schemeClr val="accent2"/>
                  </a:solidFill>
                  <a:prstDash val="solid"/>
                  <a:round/>
                  <a:headEnd type="none" w="sm" len="sm"/>
                  <a:tailEnd type="none" w="sm" len="sm"/>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grpSp>
            <p:nvGrpSpPr>
              <p:cNvPr id="7" name="Google Shape;968;p43">
                <a:extLst>
                  <a:ext uri="{FF2B5EF4-FFF2-40B4-BE49-F238E27FC236}">
                    <a16:creationId xmlns:a16="http://schemas.microsoft.com/office/drawing/2014/main" id="{7F7B7E55-8557-9B3A-EA8A-522B633845A5}"/>
                  </a:ext>
                </a:extLst>
              </p:cNvPr>
              <p:cNvGrpSpPr/>
              <p:nvPr/>
            </p:nvGrpSpPr>
            <p:grpSpPr>
              <a:xfrm>
                <a:off x="4928066" y="1679063"/>
                <a:ext cx="1070044" cy="711511"/>
                <a:chOff x="4265613" y="2266950"/>
                <a:chExt cx="1647826" cy="1014413"/>
              </a:xfrm>
            </p:grpSpPr>
            <p:sp>
              <p:nvSpPr>
                <p:cNvPr id="11" name="Google Shape;969;p43">
                  <a:extLst>
                    <a:ext uri="{FF2B5EF4-FFF2-40B4-BE49-F238E27FC236}">
                      <a16:creationId xmlns:a16="http://schemas.microsoft.com/office/drawing/2014/main" id="{527D1721-D555-C0B9-EDF4-940EB5355420}"/>
                    </a:ext>
                  </a:extLst>
                </p:cNvPr>
                <p:cNvSpPr/>
                <p:nvPr/>
              </p:nvSpPr>
              <p:spPr>
                <a:xfrm>
                  <a:off x="4389438" y="2328863"/>
                  <a:ext cx="1401763" cy="539750"/>
                </a:xfrm>
                <a:custGeom>
                  <a:avLst/>
                  <a:gdLst/>
                  <a:ahLst/>
                  <a:cxnLst/>
                  <a:rect l="l" t="t" r="r" b="b"/>
                  <a:pathLst>
                    <a:path w="776" h="299" extrusionOk="0">
                      <a:moveTo>
                        <a:pt x="776" y="195"/>
                      </a:moveTo>
                      <a:cubicBezTo>
                        <a:pt x="776" y="299"/>
                        <a:pt x="776" y="299"/>
                        <a:pt x="776" y="299"/>
                      </a:cubicBezTo>
                      <a:cubicBezTo>
                        <a:pt x="776" y="192"/>
                        <a:pt x="602" y="105"/>
                        <a:pt x="388" y="104"/>
                      </a:cubicBezTo>
                      <a:cubicBezTo>
                        <a:pt x="174" y="104"/>
                        <a:pt x="0" y="190"/>
                        <a:pt x="0" y="297"/>
                      </a:cubicBezTo>
                      <a:cubicBezTo>
                        <a:pt x="0" y="194"/>
                        <a:pt x="0" y="194"/>
                        <a:pt x="0" y="194"/>
                      </a:cubicBezTo>
                      <a:cubicBezTo>
                        <a:pt x="0" y="86"/>
                        <a:pt x="174" y="0"/>
                        <a:pt x="388" y="0"/>
                      </a:cubicBezTo>
                      <a:cubicBezTo>
                        <a:pt x="603" y="1"/>
                        <a:pt x="776" y="88"/>
                        <a:pt x="776" y="195"/>
                      </a:cubicBezTo>
                      <a:close/>
                    </a:path>
                  </a:pathLst>
                </a:custGeom>
                <a:solidFill>
                  <a:srgbClr val="525252"/>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2" name="Google Shape;970;p43">
                  <a:extLst>
                    <a:ext uri="{FF2B5EF4-FFF2-40B4-BE49-F238E27FC236}">
                      <a16:creationId xmlns:a16="http://schemas.microsoft.com/office/drawing/2014/main" id="{A2FB987E-B30F-A25A-F56A-8BA9F2F9B989}"/>
                    </a:ext>
                  </a:extLst>
                </p:cNvPr>
                <p:cNvSpPr/>
                <p:nvPr/>
              </p:nvSpPr>
              <p:spPr>
                <a:xfrm>
                  <a:off x="4265613" y="2678113"/>
                  <a:ext cx="1647826" cy="603250"/>
                </a:xfrm>
                <a:custGeom>
                  <a:avLst/>
                  <a:gdLst/>
                  <a:ahLst/>
                  <a:cxnLst/>
                  <a:rect l="l" t="t" r="r" b="b"/>
                  <a:pathLst>
                    <a:path w="913" h="334" extrusionOk="0">
                      <a:moveTo>
                        <a:pt x="913" y="3"/>
                      </a:moveTo>
                      <a:cubicBezTo>
                        <a:pt x="913" y="107"/>
                        <a:pt x="913" y="107"/>
                        <a:pt x="913" y="107"/>
                      </a:cubicBezTo>
                      <a:cubicBezTo>
                        <a:pt x="912" y="232"/>
                        <a:pt x="708" y="334"/>
                        <a:pt x="456" y="333"/>
                      </a:cubicBezTo>
                      <a:cubicBezTo>
                        <a:pt x="204" y="333"/>
                        <a:pt x="0" y="230"/>
                        <a:pt x="1" y="104"/>
                      </a:cubicBezTo>
                      <a:cubicBezTo>
                        <a:pt x="1" y="0"/>
                        <a:pt x="1" y="0"/>
                        <a:pt x="1" y="0"/>
                      </a:cubicBezTo>
                      <a:cubicBezTo>
                        <a:pt x="1" y="126"/>
                        <a:pt x="205" y="229"/>
                        <a:pt x="456" y="229"/>
                      </a:cubicBezTo>
                      <a:cubicBezTo>
                        <a:pt x="708" y="230"/>
                        <a:pt x="912" y="128"/>
                        <a:pt x="913" y="3"/>
                      </a:cubicBezTo>
                      <a:close/>
                    </a:path>
                  </a:pathLst>
                </a:custGeom>
                <a:solidFill>
                  <a:srgbClr val="7B7B7B"/>
                </a:solidFill>
                <a:ln>
                  <a:noFill/>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3" name="Google Shape;971;p43">
                  <a:extLst>
                    <a:ext uri="{FF2B5EF4-FFF2-40B4-BE49-F238E27FC236}">
                      <a16:creationId xmlns:a16="http://schemas.microsoft.com/office/drawing/2014/main" id="{96A3A13B-C532-6FD2-7112-4EA78896F878}"/>
                    </a:ext>
                  </a:extLst>
                </p:cNvPr>
                <p:cNvSpPr/>
                <p:nvPr/>
              </p:nvSpPr>
              <p:spPr>
                <a:xfrm>
                  <a:off x="4267200" y="2266950"/>
                  <a:ext cx="1646238" cy="827088"/>
                </a:xfrm>
                <a:custGeom>
                  <a:avLst/>
                  <a:gdLst/>
                  <a:ahLst/>
                  <a:cxnLst/>
                  <a:rect l="l" t="t" r="r" b="b"/>
                  <a:pathLst>
                    <a:path w="912" h="457" extrusionOk="0">
                      <a:moveTo>
                        <a:pt x="456" y="1"/>
                      </a:moveTo>
                      <a:cubicBezTo>
                        <a:pt x="708" y="1"/>
                        <a:pt x="912" y="104"/>
                        <a:pt x="912" y="230"/>
                      </a:cubicBezTo>
                      <a:cubicBezTo>
                        <a:pt x="911" y="355"/>
                        <a:pt x="707" y="457"/>
                        <a:pt x="455" y="456"/>
                      </a:cubicBezTo>
                      <a:cubicBezTo>
                        <a:pt x="204" y="456"/>
                        <a:pt x="0" y="353"/>
                        <a:pt x="0" y="227"/>
                      </a:cubicBezTo>
                      <a:cubicBezTo>
                        <a:pt x="0" y="101"/>
                        <a:pt x="205" y="0"/>
                        <a:pt x="456" y="1"/>
                      </a:cubicBezTo>
                      <a:close/>
                      <a:moveTo>
                        <a:pt x="455" y="422"/>
                      </a:moveTo>
                      <a:cubicBezTo>
                        <a:pt x="670" y="423"/>
                        <a:pt x="844" y="337"/>
                        <a:pt x="844" y="229"/>
                      </a:cubicBezTo>
                      <a:cubicBezTo>
                        <a:pt x="844" y="122"/>
                        <a:pt x="671" y="35"/>
                        <a:pt x="456" y="34"/>
                      </a:cubicBezTo>
                      <a:cubicBezTo>
                        <a:pt x="242" y="34"/>
                        <a:pt x="68" y="120"/>
                        <a:pt x="68" y="228"/>
                      </a:cubicBezTo>
                      <a:cubicBezTo>
                        <a:pt x="68" y="335"/>
                        <a:pt x="241" y="422"/>
                        <a:pt x="455" y="422"/>
                      </a:cubicBezTo>
                    </a:path>
                  </a:pathLst>
                </a:custGeom>
                <a:solidFill>
                  <a:schemeClr val="accent3"/>
                </a:solidFill>
                <a:ln w="9525" cap="flat" cmpd="sng">
                  <a:solidFill>
                    <a:schemeClr val="accent3"/>
                  </a:solidFill>
                  <a:prstDash val="solid"/>
                  <a:round/>
                  <a:headEnd type="none" w="sm" len="sm"/>
                  <a:tailEnd type="none" w="sm" len="sm"/>
                </a:ln>
                <a:effectLst>
                  <a:outerShdw blurRad="25400" dist="254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8" name="Google Shape;972;p43">
                <a:extLst>
                  <a:ext uri="{FF2B5EF4-FFF2-40B4-BE49-F238E27FC236}">
                    <a16:creationId xmlns:a16="http://schemas.microsoft.com/office/drawing/2014/main" id="{83F4EF3E-BE9D-6B55-7D8D-CFA214262C59}"/>
                  </a:ext>
                </a:extLst>
              </p:cNvPr>
              <p:cNvSpPr txBox="1"/>
              <p:nvPr/>
            </p:nvSpPr>
            <p:spPr>
              <a:xfrm>
                <a:off x="511242" y="2670542"/>
                <a:ext cx="1574351" cy="253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Pending</a:t>
                </a:r>
                <a:endParaRPr lang="en-US" sz="1400" b="0" i="0" u="none" strike="noStrike" cap="none">
                  <a:solidFill>
                    <a:srgbClr val="3F3F3F"/>
                  </a:solidFill>
                  <a:latin typeface="Open Sans"/>
                  <a:ea typeface="Open Sans"/>
                  <a:cs typeface="Open Sans"/>
                  <a:sym typeface="Open Sans"/>
                </a:endParaRPr>
              </a:p>
            </p:txBody>
          </p:sp>
          <p:sp>
            <p:nvSpPr>
              <p:cNvPr id="9" name="Google Shape;973;p43">
                <a:extLst>
                  <a:ext uri="{FF2B5EF4-FFF2-40B4-BE49-F238E27FC236}">
                    <a16:creationId xmlns:a16="http://schemas.microsoft.com/office/drawing/2014/main" id="{1F6E8322-A85C-C670-1098-CB6FD3CE1DC5}"/>
                  </a:ext>
                </a:extLst>
              </p:cNvPr>
              <p:cNvSpPr txBox="1"/>
              <p:nvPr/>
            </p:nvSpPr>
            <p:spPr>
              <a:xfrm>
                <a:off x="2594092" y="2670542"/>
                <a:ext cx="1574351" cy="253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Fulfilled</a:t>
                </a:r>
                <a:endParaRPr sz="1400" b="0" i="0" u="none" strike="noStrike" cap="none">
                  <a:solidFill>
                    <a:srgbClr val="3F3F3F"/>
                  </a:solidFill>
                  <a:latin typeface="Open Sans"/>
                  <a:ea typeface="Open Sans"/>
                  <a:cs typeface="Open Sans"/>
                  <a:sym typeface="Open Sans"/>
                </a:endParaRPr>
              </a:p>
            </p:txBody>
          </p:sp>
          <p:sp>
            <p:nvSpPr>
              <p:cNvPr id="10" name="Google Shape;974;p43">
                <a:extLst>
                  <a:ext uri="{FF2B5EF4-FFF2-40B4-BE49-F238E27FC236}">
                    <a16:creationId xmlns:a16="http://schemas.microsoft.com/office/drawing/2014/main" id="{6B24F4E1-9D1D-CEB7-6FFB-623536163169}"/>
                  </a:ext>
                </a:extLst>
              </p:cNvPr>
              <p:cNvSpPr txBox="1"/>
              <p:nvPr/>
            </p:nvSpPr>
            <p:spPr>
              <a:xfrm>
                <a:off x="4676427" y="2670542"/>
                <a:ext cx="1574351" cy="253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Rejected</a:t>
                </a:r>
                <a:endParaRPr sz="1400" b="0" i="0" u="none" strike="noStrike" cap="none">
                  <a:solidFill>
                    <a:srgbClr val="3F3F3F"/>
                  </a:solidFill>
                  <a:latin typeface="Open Sans"/>
                  <a:ea typeface="Open Sans"/>
                  <a:cs typeface="Open Sans"/>
                  <a:sym typeface="Open Sans"/>
                </a:endParaRPr>
              </a:p>
            </p:txBody>
          </p:sp>
        </p:grpSp>
        <p:sp>
          <p:nvSpPr>
            <p:cNvPr id="20" name="Google Shape;975;p43">
              <a:extLst>
                <a:ext uri="{FF2B5EF4-FFF2-40B4-BE49-F238E27FC236}">
                  <a16:creationId xmlns:a16="http://schemas.microsoft.com/office/drawing/2014/main" id="{51276C18-449C-79B4-A9F4-CDBDC8FEDD15}"/>
                </a:ext>
              </a:extLst>
            </p:cNvPr>
            <p:cNvSpPr/>
            <p:nvPr/>
          </p:nvSpPr>
          <p:spPr>
            <a:xfrm>
              <a:off x="5328621" y="2776489"/>
              <a:ext cx="5610456" cy="631189"/>
            </a:xfrm>
            <a:prstGeom prst="roundRect">
              <a:avLst>
                <a:gd name="adj" fmla="val 16667"/>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bg1"/>
                  </a:solidFill>
                  <a:latin typeface="Open Sans"/>
                  <a:ea typeface="Open Sans"/>
                  <a:cs typeface="Open Sans"/>
                  <a:sym typeface="Open Sans"/>
                </a:rPr>
                <a:t>Promises have three states:</a:t>
              </a:r>
              <a:endParaRPr sz="2200" b="0" i="0" u="none" strike="noStrike" cap="none">
                <a:solidFill>
                  <a:schemeClr val="bg1"/>
                </a:solidFill>
                <a:latin typeface="Open Sans"/>
                <a:ea typeface="Open Sans"/>
                <a:cs typeface="Open Sans"/>
                <a:sym typeface="Open Sans"/>
              </a:endParaRPr>
            </a:p>
          </p:txBody>
        </p:sp>
      </p:grpSp>
      <p:sp>
        <p:nvSpPr>
          <p:cNvPr id="22" name="Brandline_LVC">
            <a:extLst>
              <a:ext uri="{FF2B5EF4-FFF2-40B4-BE49-F238E27FC236}">
                <a16:creationId xmlns:a16="http://schemas.microsoft.com/office/drawing/2014/main" id="{FA25D42B-F6C4-A3B8-8D9B-36D579858F81}"/>
              </a:ext>
            </a:extLst>
          </p:cNvPr>
          <p:cNvSpPr/>
          <p:nvPr/>
        </p:nvSpPr>
        <p:spPr>
          <a:xfrm>
            <a:off x="6299200" y="816352"/>
            <a:ext cx="3653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_Box">
            <a:extLst>
              <a:ext uri="{FF2B5EF4-FFF2-40B4-BE49-F238E27FC236}">
                <a16:creationId xmlns:a16="http://schemas.microsoft.com/office/drawing/2014/main" id="{48986EE9-8FC4-5BBA-B88F-BF71B183418A}"/>
              </a:ext>
            </a:extLst>
          </p:cNvPr>
          <p:cNvSpPr/>
          <p:nvPr/>
        </p:nvSpPr>
        <p:spPr>
          <a:xfrm>
            <a:off x="2148611" y="1713785"/>
            <a:ext cx="11545455" cy="6136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These states represent the current stage of the asynchronous operation that the promise is handling.</a:t>
            </a:r>
          </a:p>
        </p:txBody>
      </p:sp>
    </p:spTree>
    <p:extLst>
      <p:ext uri="{BB962C8B-B14F-4D97-AF65-F5344CB8AC3E}">
        <p14:creationId xmlns:p14="http://schemas.microsoft.com/office/powerpoint/2010/main" val="1802144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Promises: States</a:t>
            </a:r>
            <a:endParaRPr/>
          </a:p>
        </p:txBody>
      </p:sp>
      <p:sp>
        <p:nvSpPr>
          <p:cNvPr id="22" name="Brandline_LVC">
            <a:extLst>
              <a:ext uri="{FF2B5EF4-FFF2-40B4-BE49-F238E27FC236}">
                <a16:creationId xmlns:a16="http://schemas.microsoft.com/office/drawing/2014/main" id="{FA25D42B-F6C4-A3B8-8D9B-36D579858F81}"/>
              </a:ext>
            </a:extLst>
          </p:cNvPr>
          <p:cNvSpPr/>
          <p:nvPr/>
        </p:nvSpPr>
        <p:spPr>
          <a:xfrm>
            <a:off x="6299200" y="816352"/>
            <a:ext cx="3653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oogle Shape;441;p17">
            <a:extLst>
              <a:ext uri="{FF2B5EF4-FFF2-40B4-BE49-F238E27FC236}">
                <a16:creationId xmlns:a16="http://schemas.microsoft.com/office/drawing/2014/main" id="{FBAA9A7E-F3BB-1245-0308-1E95AA70E4C4}"/>
              </a:ext>
            </a:extLst>
          </p:cNvPr>
          <p:cNvGrpSpPr/>
          <p:nvPr/>
        </p:nvGrpSpPr>
        <p:grpSpPr>
          <a:xfrm>
            <a:off x="1995234" y="2269918"/>
            <a:ext cx="12543692" cy="1548924"/>
            <a:chOff x="1745394" y="1570306"/>
            <a:chExt cx="12543692" cy="1548924"/>
          </a:xfrm>
        </p:grpSpPr>
        <p:sp>
          <p:nvSpPr>
            <p:cNvPr id="21" name="Google Shape;442;p17">
              <a:extLst>
                <a:ext uri="{FF2B5EF4-FFF2-40B4-BE49-F238E27FC236}">
                  <a16:creationId xmlns:a16="http://schemas.microsoft.com/office/drawing/2014/main" id="{D09D320B-4D0A-7852-31E1-AB6D65D6C4FF}"/>
                </a:ext>
              </a:extLst>
            </p:cNvPr>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23" name="Google Shape;443;p17">
              <a:extLst>
                <a:ext uri="{FF2B5EF4-FFF2-40B4-BE49-F238E27FC236}">
                  <a16:creationId xmlns:a16="http://schemas.microsoft.com/office/drawing/2014/main" id="{3F5E91A7-10C0-8275-1D3D-DAFC923CD29C}"/>
                </a:ext>
              </a:extLst>
            </p:cNvPr>
            <p:cNvSpPr/>
            <p:nvPr/>
          </p:nvSpPr>
          <p:spPr>
            <a:xfrm>
              <a:off x="1757116" y="1570306"/>
              <a:ext cx="43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24" name="Google Shape;444;p17">
              <a:extLst>
                <a:ext uri="{FF2B5EF4-FFF2-40B4-BE49-F238E27FC236}">
                  <a16:creationId xmlns:a16="http://schemas.microsoft.com/office/drawing/2014/main" id="{99B18081-AFB6-8B04-F07C-C9FAB725A943}"/>
                </a:ext>
              </a:extLst>
            </p:cNvPr>
            <p:cNvSpPr txBox="1"/>
            <p:nvPr/>
          </p:nvSpPr>
          <p:spPr>
            <a:xfrm>
              <a:off x="1862625" y="2165873"/>
              <a:ext cx="12145200" cy="864171"/>
            </a:xfrm>
            <a:prstGeom prst="rect">
              <a:avLst/>
            </a:prstGeom>
            <a:noFill/>
            <a:ln>
              <a:noFill/>
            </a:ln>
          </p:spPr>
          <p:txBody>
            <a:bodyPr spcFirstLastPara="1" wrap="square" lIns="91425" tIns="45700" rIns="91425" bIns="45700" anchor="t" anchorCtr="0">
              <a:spAutoFit/>
            </a:bodyPr>
            <a:lstStyle/>
            <a:p>
              <a:pPr algn="ctr">
                <a:lnSpc>
                  <a:spcPct val="114000"/>
                </a:lnSpc>
                <a:buSzPts val="2200"/>
              </a:pPr>
              <a:r>
                <a:rPr lang="en-US" sz="2200">
                  <a:solidFill>
                    <a:srgbClr val="3F3F3F"/>
                  </a:solidFill>
                  <a:latin typeface="Open Sans" panose="020B0606030504020204" pitchFamily="34" charset="0"/>
                </a:rPr>
                <a:t>T</a:t>
              </a:r>
              <a:r>
                <a:rPr lang="en-US" sz="2200">
                  <a:solidFill>
                    <a:srgbClr val="3F3F3F"/>
                  </a:solidFill>
                  <a:latin typeface="Open Sans" panose="020B0606030504020204" pitchFamily="34" charset="0"/>
                  <a:ea typeface="Arial"/>
                  <a:cs typeface="Arial"/>
                  <a:sym typeface="Arial"/>
                </a:rPr>
                <a:t>his means that the asynchronous operation represented by the promise is ongoing, and the outcome (either success or failure) has not been determined.</a:t>
              </a:r>
            </a:p>
          </p:txBody>
        </p:sp>
        <p:sp>
          <p:nvSpPr>
            <p:cNvPr id="25" name="Google Shape;445;p17">
              <a:extLst>
                <a:ext uri="{FF2B5EF4-FFF2-40B4-BE49-F238E27FC236}">
                  <a16:creationId xmlns:a16="http://schemas.microsoft.com/office/drawing/2014/main" id="{53889F7D-53AF-A0FD-3976-8C38EA121CA9}"/>
                </a:ext>
              </a:extLst>
            </p:cNvPr>
            <p:cNvSpPr txBox="1"/>
            <p:nvPr/>
          </p:nvSpPr>
          <p:spPr>
            <a:xfrm>
              <a:off x="1862625" y="1586331"/>
              <a:ext cx="4214492"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b="1">
                  <a:solidFill>
                    <a:srgbClr val="3F3F3F"/>
                  </a:solidFill>
                  <a:latin typeface="Open Sans" panose="020B0606030504020204" pitchFamily="34" charset="0"/>
                </a:rPr>
                <a:t>Pending</a:t>
              </a:r>
              <a:endParaRPr sz="2200" b="1">
                <a:solidFill>
                  <a:srgbClr val="3F3F3F"/>
                </a:solidFill>
                <a:latin typeface="Open Sans" panose="020B0606030504020204" pitchFamily="34" charset="0"/>
                <a:ea typeface="Arial"/>
                <a:cs typeface="Arial"/>
                <a:sym typeface="Arial"/>
              </a:endParaRPr>
            </a:p>
          </p:txBody>
        </p:sp>
      </p:grpSp>
      <p:grpSp>
        <p:nvGrpSpPr>
          <p:cNvPr id="26" name="Google Shape;446;p17">
            <a:extLst>
              <a:ext uri="{FF2B5EF4-FFF2-40B4-BE49-F238E27FC236}">
                <a16:creationId xmlns:a16="http://schemas.microsoft.com/office/drawing/2014/main" id="{F6896B5D-737D-1D05-101D-A18EFD445580}"/>
              </a:ext>
            </a:extLst>
          </p:cNvPr>
          <p:cNvGrpSpPr/>
          <p:nvPr/>
        </p:nvGrpSpPr>
        <p:grpSpPr>
          <a:xfrm>
            <a:off x="1995234" y="4025607"/>
            <a:ext cx="12543692" cy="1548924"/>
            <a:chOff x="1745394" y="1570306"/>
            <a:chExt cx="12543692" cy="1548924"/>
          </a:xfrm>
        </p:grpSpPr>
        <p:sp>
          <p:nvSpPr>
            <p:cNvPr id="27" name="Google Shape;447;p17">
              <a:extLst>
                <a:ext uri="{FF2B5EF4-FFF2-40B4-BE49-F238E27FC236}">
                  <a16:creationId xmlns:a16="http://schemas.microsoft.com/office/drawing/2014/main" id="{00E67E56-BD46-BD0A-78ED-D86B675225EC}"/>
                </a:ext>
              </a:extLst>
            </p:cNvPr>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28" name="Google Shape;448;p17">
              <a:extLst>
                <a:ext uri="{FF2B5EF4-FFF2-40B4-BE49-F238E27FC236}">
                  <a16:creationId xmlns:a16="http://schemas.microsoft.com/office/drawing/2014/main" id="{A3481E02-784B-A644-E886-B3578322FD92}"/>
                </a:ext>
              </a:extLst>
            </p:cNvPr>
            <p:cNvSpPr/>
            <p:nvPr/>
          </p:nvSpPr>
          <p:spPr>
            <a:xfrm>
              <a:off x="1757116" y="1570306"/>
              <a:ext cx="4320000" cy="468924"/>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29" name="Google Shape;449;p17">
              <a:extLst>
                <a:ext uri="{FF2B5EF4-FFF2-40B4-BE49-F238E27FC236}">
                  <a16:creationId xmlns:a16="http://schemas.microsoft.com/office/drawing/2014/main" id="{E037E870-C7E6-368C-EBFB-3CE900079581}"/>
                </a:ext>
              </a:extLst>
            </p:cNvPr>
            <p:cNvSpPr txBox="1"/>
            <p:nvPr/>
          </p:nvSpPr>
          <p:spPr>
            <a:xfrm>
              <a:off x="1862625" y="2389473"/>
              <a:ext cx="12145108" cy="478232"/>
            </a:xfrm>
            <a:prstGeom prst="rect">
              <a:avLst/>
            </a:prstGeom>
            <a:noFill/>
            <a:ln>
              <a:noFill/>
            </a:ln>
          </p:spPr>
          <p:txBody>
            <a:bodyPr spcFirstLastPara="1" wrap="square" lIns="91425" tIns="45700" rIns="91425" bIns="45700" anchor="t" anchorCtr="0">
              <a:spAutoFit/>
            </a:bodyPr>
            <a:lstStyle/>
            <a:p>
              <a:pPr algn="ctr">
                <a:lnSpc>
                  <a:spcPct val="114000"/>
                </a:lnSpc>
                <a:buSzPts val="2200"/>
              </a:pPr>
              <a:r>
                <a:rPr lang="en-US" sz="2200">
                  <a:solidFill>
                    <a:srgbClr val="3F3F3F"/>
                  </a:solidFill>
                  <a:latin typeface="Open Sans" panose="020B0606030504020204" pitchFamily="34" charset="0"/>
                  <a:ea typeface="Arial"/>
                  <a:cs typeface="Arial"/>
                  <a:sym typeface="Arial"/>
                </a:rPr>
                <a:t>This means that the operation produced a result, and the promise now holds that result.</a:t>
              </a:r>
            </a:p>
          </p:txBody>
        </p:sp>
        <p:sp>
          <p:nvSpPr>
            <p:cNvPr id="30" name="Google Shape;450;p17">
              <a:extLst>
                <a:ext uri="{FF2B5EF4-FFF2-40B4-BE49-F238E27FC236}">
                  <a16:creationId xmlns:a16="http://schemas.microsoft.com/office/drawing/2014/main" id="{7CE8BDDD-0305-196B-D11D-A28CA1C63A3D}"/>
                </a:ext>
              </a:extLst>
            </p:cNvPr>
            <p:cNvSpPr txBox="1"/>
            <p:nvPr/>
          </p:nvSpPr>
          <p:spPr>
            <a:xfrm>
              <a:off x="1862624" y="1577437"/>
              <a:ext cx="4968274" cy="487126"/>
            </a:xfrm>
            <a:prstGeom prst="rect">
              <a:avLst/>
            </a:prstGeom>
            <a:noFill/>
            <a:ln>
              <a:noFill/>
            </a:ln>
          </p:spPr>
          <p:txBody>
            <a:bodyPr spcFirstLastPara="1" wrap="square" lIns="91425" tIns="45700" rIns="91425" bIns="45700" anchor="t" anchorCtr="0">
              <a:spAutoFit/>
            </a:bodyPr>
            <a:lstStyle/>
            <a:p>
              <a:pPr>
                <a:lnSpc>
                  <a:spcPct val="114000"/>
                </a:lnSpc>
                <a:buSzPts val="2200"/>
              </a:pPr>
              <a:r>
                <a:rPr lang="en-US" sz="2200" b="1">
                  <a:solidFill>
                    <a:srgbClr val="3F3F3F"/>
                  </a:solidFill>
                  <a:latin typeface="Open Sans" panose="020B0606030504020204" pitchFamily="34" charset="0"/>
                  <a:ea typeface="Arial"/>
                  <a:cs typeface="Arial"/>
                  <a:sym typeface="Arial"/>
                </a:rPr>
                <a:t>Fulfilled</a:t>
              </a:r>
              <a:endParaRPr sz="2200" b="1">
                <a:solidFill>
                  <a:srgbClr val="3F3F3F"/>
                </a:solidFill>
                <a:latin typeface="Open Sans" panose="020B0606030504020204" pitchFamily="34" charset="0"/>
                <a:ea typeface="Arial"/>
                <a:cs typeface="Arial"/>
                <a:sym typeface="Arial"/>
              </a:endParaRPr>
            </a:p>
          </p:txBody>
        </p:sp>
      </p:grpSp>
      <p:grpSp>
        <p:nvGrpSpPr>
          <p:cNvPr id="31" name="Google Shape;451;p17">
            <a:extLst>
              <a:ext uri="{FF2B5EF4-FFF2-40B4-BE49-F238E27FC236}">
                <a16:creationId xmlns:a16="http://schemas.microsoft.com/office/drawing/2014/main" id="{A2F850D7-50D5-ECF9-7EA6-DE8452D928BF}"/>
              </a:ext>
            </a:extLst>
          </p:cNvPr>
          <p:cNvGrpSpPr/>
          <p:nvPr/>
        </p:nvGrpSpPr>
        <p:grpSpPr>
          <a:xfrm>
            <a:off x="1995234" y="5781298"/>
            <a:ext cx="12543692" cy="1548924"/>
            <a:chOff x="1745394" y="1570306"/>
            <a:chExt cx="12543692" cy="1548924"/>
          </a:xfrm>
        </p:grpSpPr>
        <p:sp>
          <p:nvSpPr>
            <p:cNvPr id="32" name="Google Shape;452;p17">
              <a:extLst>
                <a:ext uri="{FF2B5EF4-FFF2-40B4-BE49-F238E27FC236}">
                  <a16:creationId xmlns:a16="http://schemas.microsoft.com/office/drawing/2014/main" id="{FBED30C7-1E3B-1903-339B-6E096BD313F4}"/>
                </a:ext>
              </a:extLst>
            </p:cNvPr>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33" name="Google Shape;453;p17">
              <a:extLst>
                <a:ext uri="{FF2B5EF4-FFF2-40B4-BE49-F238E27FC236}">
                  <a16:creationId xmlns:a16="http://schemas.microsoft.com/office/drawing/2014/main" id="{24673B35-93B1-DB1F-F649-0122CB311DF9}"/>
                </a:ext>
              </a:extLst>
            </p:cNvPr>
            <p:cNvSpPr/>
            <p:nvPr/>
          </p:nvSpPr>
          <p:spPr>
            <a:xfrm>
              <a:off x="1757116" y="1570306"/>
              <a:ext cx="4320000" cy="468924"/>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34" name="Google Shape;454;p17">
              <a:extLst>
                <a:ext uri="{FF2B5EF4-FFF2-40B4-BE49-F238E27FC236}">
                  <a16:creationId xmlns:a16="http://schemas.microsoft.com/office/drawing/2014/main" id="{E8CF1576-184F-68D5-5B12-16A5361AFBA8}"/>
                </a:ext>
              </a:extLst>
            </p:cNvPr>
            <p:cNvSpPr txBox="1"/>
            <p:nvPr/>
          </p:nvSpPr>
          <p:spPr>
            <a:xfrm>
              <a:off x="1862625" y="1856023"/>
              <a:ext cx="12145108" cy="1250110"/>
            </a:xfrm>
            <a:prstGeom prst="rect">
              <a:avLst/>
            </a:prstGeom>
            <a:noFill/>
            <a:ln>
              <a:noFill/>
            </a:ln>
          </p:spPr>
          <p:txBody>
            <a:bodyPr spcFirstLastPara="1" wrap="square" lIns="91425" tIns="45700" rIns="91425" bIns="45700" anchor="t" anchorCtr="0">
              <a:spAutoFit/>
            </a:bodyPr>
            <a:lstStyle/>
            <a:p>
              <a:pPr algn="ctr">
                <a:lnSpc>
                  <a:spcPct val="114000"/>
                </a:lnSpc>
                <a:buSzPts val="2200"/>
              </a:pPr>
              <a:endParaRPr lang="en-US" sz="2200">
                <a:solidFill>
                  <a:srgbClr val="3F3F3F"/>
                </a:solidFill>
                <a:latin typeface="Open Sans"/>
              </a:endParaRPr>
            </a:p>
            <a:p>
              <a:pPr algn="ctr">
                <a:lnSpc>
                  <a:spcPct val="114000"/>
                </a:lnSpc>
                <a:buSzPts val="2200"/>
              </a:pPr>
              <a:r>
                <a:rPr lang="en-US" sz="2200">
                  <a:solidFill>
                    <a:srgbClr val="3F3F3F"/>
                  </a:solidFill>
                  <a:latin typeface="Open Sans" panose="020B0606030504020204" pitchFamily="34" charset="0"/>
                  <a:ea typeface="Arial"/>
                  <a:cs typeface="Arial"/>
                  <a:sym typeface="Arial"/>
                </a:rPr>
                <a:t> If an error occurs during the asynchronous operation, the promise transitions to the rejected state. In this state, the promise holds the reason for the failure.</a:t>
              </a:r>
              <a:endParaRPr sz="2200">
                <a:solidFill>
                  <a:srgbClr val="3F3F3F"/>
                </a:solidFill>
                <a:latin typeface="Open Sans" panose="020B0606030504020204" pitchFamily="34" charset="0"/>
                <a:ea typeface="Arial"/>
                <a:cs typeface="Arial"/>
                <a:sym typeface="Arial"/>
              </a:endParaRPr>
            </a:p>
          </p:txBody>
        </p:sp>
        <p:sp>
          <p:nvSpPr>
            <p:cNvPr id="35" name="Google Shape;455;p17">
              <a:extLst>
                <a:ext uri="{FF2B5EF4-FFF2-40B4-BE49-F238E27FC236}">
                  <a16:creationId xmlns:a16="http://schemas.microsoft.com/office/drawing/2014/main" id="{AC2166DC-520E-D385-782B-D2D7ABD87E38}"/>
                </a:ext>
              </a:extLst>
            </p:cNvPr>
            <p:cNvSpPr txBox="1"/>
            <p:nvPr/>
          </p:nvSpPr>
          <p:spPr>
            <a:xfrm>
              <a:off x="1862625" y="1586331"/>
              <a:ext cx="4214400"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b="1">
                  <a:solidFill>
                    <a:srgbClr val="3F3F3F"/>
                  </a:solidFill>
                  <a:latin typeface="Open Sans" panose="020B0606030504020204" pitchFamily="34" charset="0"/>
                  <a:ea typeface="Arial"/>
                  <a:cs typeface="Arial"/>
                  <a:sym typeface="Arial"/>
                </a:rPr>
                <a:t>Rejected</a:t>
              </a:r>
              <a:endParaRPr sz="2200" b="1">
                <a:solidFill>
                  <a:srgbClr val="3F3F3F"/>
                </a:solidFill>
                <a:latin typeface="Open Sans" panose="020B0606030504020204" pitchFamily="34" charset="0"/>
                <a:ea typeface="Arial"/>
                <a:cs typeface="Arial"/>
                <a:sym typeface="Arial"/>
              </a:endParaRPr>
            </a:p>
          </p:txBody>
        </p:sp>
      </p:grpSp>
    </p:spTree>
    <p:extLst>
      <p:ext uri="{BB962C8B-B14F-4D97-AF65-F5344CB8AC3E}">
        <p14:creationId xmlns:p14="http://schemas.microsoft.com/office/powerpoint/2010/main" val="1932084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g261e5c5b6f0_0_10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Promise Chaining</a:t>
            </a:r>
            <a:endParaRPr/>
          </a:p>
        </p:txBody>
      </p:sp>
      <p:sp>
        <p:nvSpPr>
          <p:cNvPr id="815" name="Google Shape;815;g261e5c5b6f0_0_106"/>
          <p:cNvSpPr/>
          <p:nvPr/>
        </p:nvSpPr>
        <p:spPr>
          <a:xfrm>
            <a:off x="2136721" y="1641231"/>
            <a:ext cx="11982558" cy="1031631"/>
          </a:xfrm>
          <a:prstGeom prst="roundRect">
            <a:avLst>
              <a:gd name="adj" fmla="val 16667"/>
            </a:avLst>
          </a:prstGeom>
          <a:noFill/>
          <a:ln w="25400" cap="flat" cmpd="sng">
            <a:solidFill>
              <a:srgbClr val="4472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It is a technique that allows you to perform a sequence of asynchronous operations one after another.</a:t>
            </a:r>
            <a:endParaRPr lang="en-US" sz="1400" b="0" i="0" u="none" strike="noStrike" cap="none">
              <a:solidFill>
                <a:srgbClr val="000000"/>
              </a:solidFill>
              <a:latin typeface="Arial"/>
              <a:ea typeface="Arial"/>
              <a:cs typeface="Arial"/>
              <a:sym typeface="Arial"/>
            </a:endParaRPr>
          </a:p>
        </p:txBody>
      </p:sp>
      <p:sp>
        <p:nvSpPr>
          <p:cNvPr id="4" name="Brandline_LVC">
            <a:extLst>
              <a:ext uri="{FF2B5EF4-FFF2-40B4-BE49-F238E27FC236}">
                <a16:creationId xmlns:a16="http://schemas.microsoft.com/office/drawing/2014/main" id="{6CD1F3FA-FCD6-8312-76BE-E13A9010E003}"/>
              </a:ext>
            </a:extLst>
          </p:cNvPr>
          <p:cNvSpPr/>
          <p:nvPr/>
        </p:nvSpPr>
        <p:spPr>
          <a:xfrm>
            <a:off x="6197600" y="816352"/>
            <a:ext cx="3875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yellow and black sign&#10;&#10;Description automatically generated">
            <a:extLst>
              <a:ext uri="{FF2B5EF4-FFF2-40B4-BE49-F238E27FC236}">
                <a16:creationId xmlns:a16="http://schemas.microsoft.com/office/drawing/2014/main" id="{94D9BE66-5113-B9D7-A6DB-8E7D8BB8CB6F}"/>
              </a:ext>
            </a:extLst>
          </p:cNvPr>
          <p:cNvPicPr>
            <a:picLocks noChangeAspect="1"/>
          </p:cNvPicPr>
          <p:nvPr/>
        </p:nvPicPr>
        <p:blipFill>
          <a:blip r:embed="rId3"/>
          <a:stretch>
            <a:fillRect/>
          </a:stretch>
        </p:blipFill>
        <p:spPr>
          <a:xfrm>
            <a:off x="5019983" y="3829386"/>
            <a:ext cx="6215915" cy="3248680"/>
          </a:xfrm>
          <a:prstGeom prst="roundRect">
            <a:avLst/>
          </a:prstGeom>
        </p:spPr>
      </p:pic>
    </p:spTree>
    <p:extLst>
      <p:ext uri="{BB962C8B-B14F-4D97-AF65-F5344CB8AC3E}">
        <p14:creationId xmlns:p14="http://schemas.microsoft.com/office/powerpoint/2010/main" val="2838388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g261e5c5b6f0_0_10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Promise Chaining</a:t>
            </a:r>
            <a:endParaRPr/>
          </a:p>
        </p:txBody>
      </p:sp>
      <p:sp>
        <p:nvSpPr>
          <p:cNvPr id="4" name="Brandline_LVC">
            <a:extLst>
              <a:ext uri="{FF2B5EF4-FFF2-40B4-BE49-F238E27FC236}">
                <a16:creationId xmlns:a16="http://schemas.microsoft.com/office/drawing/2014/main" id="{6CD1F3FA-FCD6-8312-76BE-E13A9010E003}"/>
              </a:ext>
            </a:extLst>
          </p:cNvPr>
          <p:cNvSpPr/>
          <p:nvPr/>
        </p:nvSpPr>
        <p:spPr>
          <a:xfrm>
            <a:off x="6197600" y="816352"/>
            <a:ext cx="3875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_Box">
            <a:extLst>
              <a:ext uri="{FF2B5EF4-FFF2-40B4-BE49-F238E27FC236}">
                <a16:creationId xmlns:a16="http://schemas.microsoft.com/office/drawing/2014/main" id="{5172074D-35D8-105F-8EDC-8FC6C46A1B27}"/>
              </a:ext>
            </a:extLst>
          </p:cNvPr>
          <p:cNvSpPr/>
          <p:nvPr/>
        </p:nvSpPr>
        <p:spPr>
          <a:xfrm>
            <a:off x="1777940" y="1409798"/>
            <a:ext cx="12700000"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spcBef>
                <a:spcPts val="0"/>
              </a:spcBef>
              <a:spcAft>
                <a:spcPts val="0"/>
              </a:spcAft>
              <a:buNone/>
            </a:pPr>
            <a:r>
              <a:rPr lang="en-US" sz="2200">
                <a:solidFill>
                  <a:schemeClr val="tx1">
                    <a:lumMod val="75000"/>
                    <a:lumOff val="25000"/>
                  </a:schemeClr>
                </a:solidFill>
                <a:latin typeface="Open Sans"/>
                <a:ea typeface="Open Sans"/>
                <a:cs typeface="Open Sans"/>
                <a:sym typeface="Open Sans"/>
              </a:rPr>
              <a:t>Below is the example of promise chaining:</a:t>
            </a:r>
          </a:p>
        </p:txBody>
      </p:sp>
      <p:grpSp>
        <p:nvGrpSpPr>
          <p:cNvPr id="40" name="Group 39">
            <a:extLst>
              <a:ext uri="{FF2B5EF4-FFF2-40B4-BE49-F238E27FC236}">
                <a16:creationId xmlns:a16="http://schemas.microsoft.com/office/drawing/2014/main" id="{3AFB13DA-1430-AEF5-9A9D-077C19FEB270}"/>
              </a:ext>
            </a:extLst>
          </p:cNvPr>
          <p:cNvGrpSpPr/>
          <p:nvPr/>
        </p:nvGrpSpPr>
        <p:grpSpPr>
          <a:xfrm>
            <a:off x="1015515" y="2283418"/>
            <a:ext cx="14239734" cy="6185563"/>
            <a:chOff x="1348375" y="2271493"/>
            <a:chExt cx="14239734" cy="6185563"/>
          </a:xfrm>
        </p:grpSpPr>
        <p:sp>
          <p:nvSpPr>
            <p:cNvPr id="26" name="Google Shape;1150;p71">
              <a:extLst>
                <a:ext uri="{FF2B5EF4-FFF2-40B4-BE49-F238E27FC236}">
                  <a16:creationId xmlns:a16="http://schemas.microsoft.com/office/drawing/2014/main" id="{E64277A8-31CB-1020-68A8-68B6AA26D58A}"/>
                </a:ext>
              </a:extLst>
            </p:cNvPr>
            <p:cNvSpPr/>
            <p:nvPr/>
          </p:nvSpPr>
          <p:spPr>
            <a:xfrm>
              <a:off x="1348375" y="2513626"/>
              <a:ext cx="6979518" cy="5890605"/>
            </a:xfrm>
            <a:prstGeom prst="rect">
              <a:avLst/>
            </a:prstGeom>
            <a:solidFill>
              <a:schemeClr val="accent3">
                <a:lumMod val="20000"/>
                <a:lumOff val="80000"/>
              </a:schemeClr>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const firstAsyncOperation = () =&gt;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return new Promise((resolve) =&gt;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setTimeout(() =&gt;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console.log('First operation completed');</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resolve('Result of the first operation');</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 1000);</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a:t>
              </a:r>
            </a:p>
            <a:p>
              <a:pPr marL="0" marR="0" lvl="0" indent="0" algn="l" rtl="0">
                <a:lnSpc>
                  <a:spcPct val="100000"/>
                </a:lnSpc>
                <a:spcBef>
                  <a:spcPts val="0"/>
                </a:spcBef>
                <a:spcAft>
                  <a:spcPts val="0"/>
                </a:spcAft>
                <a:buClr>
                  <a:srgbClr val="000000"/>
                </a:buClr>
                <a:buSzPts val="1400"/>
                <a:buFont typeface="Arial"/>
                <a:buNone/>
              </a:pPr>
              <a:endPar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const secondAsyncOperation = (result) =&gt;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return new Promise((resolve) =&gt;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setTimeout(() =&gt;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console.log('Second operation completed');</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resolve(`Result of the second operation using ${result}`);</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 1000);</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a:t>
              </a:r>
            </a:p>
            <a:p>
              <a:pPr marL="0" marR="0" lvl="0" indent="0" algn="l" rtl="0">
                <a:lnSpc>
                  <a:spcPct val="100000"/>
                </a:lnSpc>
                <a:spcBef>
                  <a:spcPts val="0"/>
                </a:spcBef>
                <a:spcAft>
                  <a:spcPts val="0"/>
                </a:spcAft>
                <a:buClr>
                  <a:srgbClr val="000000"/>
                </a:buClr>
                <a:buSzPts val="1400"/>
                <a:buFont typeface="Arial"/>
                <a:buNone/>
              </a:pPr>
              <a:endPar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endParaRPr>
            </a:p>
            <a:p>
              <a:pPr marL="0" marR="0" lvl="0" indent="0" algn="l" rtl="0">
                <a:lnSpc>
                  <a:spcPct val="100000"/>
                </a:lnSpc>
                <a:spcBef>
                  <a:spcPts val="0"/>
                </a:spcBef>
                <a:spcAft>
                  <a:spcPts val="0"/>
                </a:spcAft>
                <a:buClr>
                  <a:srgbClr val="000000"/>
                </a:buClr>
                <a:buSzPts val="1400"/>
                <a:buFont typeface="Arial"/>
                <a:buNone/>
              </a:pPr>
              <a:endParaRPr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endParaRPr>
            </a:p>
          </p:txBody>
        </p:sp>
        <p:grpSp>
          <p:nvGrpSpPr>
            <p:cNvPr id="34" name="Group 33">
              <a:extLst>
                <a:ext uri="{FF2B5EF4-FFF2-40B4-BE49-F238E27FC236}">
                  <a16:creationId xmlns:a16="http://schemas.microsoft.com/office/drawing/2014/main" id="{671E4491-EE2A-18B8-200A-9858BA3F9F64}"/>
                </a:ext>
              </a:extLst>
            </p:cNvPr>
            <p:cNvGrpSpPr/>
            <p:nvPr/>
          </p:nvGrpSpPr>
          <p:grpSpPr>
            <a:xfrm>
              <a:off x="1348375" y="2271493"/>
              <a:ext cx="14239734" cy="6185563"/>
              <a:chOff x="-3680430" y="2034640"/>
              <a:chExt cx="15663708" cy="6804119"/>
            </a:xfrm>
          </p:grpSpPr>
          <p:sp>
            <p:nvSpPr>
              <p:cNvPr id="35" name="Google Shape;1150;p71">
                <a:extLst>
                  <a:ext uri="{FF2B5EF4-FFF2-40B4-BE49-F238E27FC236}">
                    <a16:creationId xmlns:a16="http://schemas.microsoft.com/office/drawing/2014/main" id="{CF731D2D-59B8-63D3-058D-C2C90BFF0C86}"/>
                  </a:ext>
                </a:extLst>
              </p:cNvPr>
              <p:cNvSpPr/>
              <p:nvPr/>
            </p:nvSpPr>
            <p:spPr>
              <a:xfrm>
                <a:off x="4272723" y="2277595"/>
                <a:ext cx="7677470" cy="6479665"/>
              </a:xfrm>
              <a:prstGeom prst="rect">
                <a:avLst/>
              </a:prstGeom>
              <a:solidFill>
                <a:schemeClr val="accent3">
                  <a:lumMod val="20000"/>
                  <a:lumOff val="80000"/>
                </a:schemeClr>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firstAsyncOperation()</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.then((result) =&gt;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 Result of the first operation</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console.log(result);</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 Return a new Promise for the next operation</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return secondAsyncOperation(result);</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.then((finalResult) =&gt;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 Result of the second operation</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console.log(finalResult);</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.catch((error) =&gt; {</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console.error('Error:', error);</a:t>
                </a:r>
              </a:p>
              <a:p>
                <a:pPr marL="0" marR="0" lvl="0" indent="0" algn="l" rtl="0">
                  <a:lnSpc>
                    <a:spcPct val="100000"/>
                  </a:lnSpc>
                  <a:spcBef>
                    <a:spcPts val="0"/>
                  </a:spcBef>
                  <a:spcAft>
                    <a:spcPts val="0"/>
                  </a:spcAft>
                  <a:buClr>
                    <a:srgbClr val="000000"/>
                  </a:buClr>
                  <a:buSzPts val="1400"/>
                  <a:buFont typeface="Arial"/>
                  <a:buNone/>
                </a:pPr>
                <a:r>
                  <a:rPr lang="en-IN" sz="1800" i="0" u="none" strike="noStrike" cap="none">
                    <a:solidFill>
                      <a:schemeClr val="tx1">
                        <a:lumMod val="75000"/>
                        <a:lumOff val="25000"/>
                      </a:schemeClr>
                    </a:solidFill>
                    <a:latin typeface="Courier New" panose="02070309020205020404" pitchFamily="49" charset="0"/>
                    <a:cs typeface="Courier New" panose="02070309020205020404" pitchFamily="49" charset="0"/>
                    <a:sym typeface="Arial"/>
                  </a:rPr>
                  <a:t>  });</a:t>
                </a:r>
              </a:p>
            </p:txBody>
          </p:sp>
          <p:sp>
            <p:nvSpPr>
              <p:cNvPr id="36" name="Google Shape;1151;p71">
                <a:extLst>
                  <a:ext uri="{FF2B5EF4-FFF2-40B4-BE49-F238E27FC236}">
                    <a16:creationId xmlns:a16="http://schemas.microsoft.com/office/drawing/2014/main" id="{D366C022-B015-27FE-0D99-B119575F44F5}"/>
                  </a:ext>
                </a:extLst>
              </p:cNvPr>
              <p:cNvSpPr/>
              <p:nvPr/>
            </p:nvSpPr>
            <p:spPr>
              <a:xfrm>
                <a:off x="4272723" y="2034640"/>
                <a:ext cx="7677470" cy="347912"/>
              </a:xfrm>
              <a:prstGeom prst="round2SameRect">
                <a:avLst>
                  <a:gd name="adj1" fmla="val 27454"/>
                  <a:gd name="adj2" fmla="val 0"/>
                </a:avLst>
              </a:prstGeom>
              <a:solidFill>
                <a:schemeClr val="accent1">
                  <a:lumMod val="75000"/>
                </a:schemeClr>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800" b="1" i="0" u="none" strike="noStrike" cap="none">
                  <a:solidFill>
                    <a:schemeClr val="tx1">
                      <a:lumMod val="75000"/>
                      <a:lumOff val="25000"/>
                    </a:schemeClr>
                  </a:solidFill>
                  <a:latin typeface="Open Sans" panose="020B0606030504020204" pitchFamily="34" charset="0"/>
                  <a:ea typeface="Arial"/>
                  <a:cs typeface="Arial"/>
                </a:endParaRPr>
              </a:p>
            </p:txBody>
          </p:sp>
          <p:sp>
            <p:nvSpPr>
              <p:cNvPr id="37" name="Google Shape;1152;p71">
                <a:extLst>
                  <a:ext uri="{FF2B5EF4-FFF2-40B4-BE49-F238E27FC236}">
                    <a16:creationId xmlns:a16="http://schemas.microsoft.com/office/drawing/2014/main" id="{819CB35E-94BD-1988-2510-0C5E191A0CF1}"/>
                  </a:ext>
                </a:extLst>
              </p:cNvPr>
              <p:cNvSpPr/>
              <p:nvPr/>
            </p:nvSpPr>
            <p:spPr>
              <a:xfrm>
                <a:off x="4272723" y="8760259"/>
                <a:ext cx="7710555" cy="78500"/>
              </a:xfrm>
              <a:prstGeom prst="rect">
                <a:avLst/>
              </a:prstGeom>
              <a:solidFill>
                <a:schemeClr val="accent1">
                  <a:lumMod val="75000"/>
                </a:schemeClr>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chemeClr val="tx1">
                      <a:lumMod val="75000"/>
                      <a:lumOff val="25000"/>
                    </a:schemeClr>
                  </a:solidFill>
                  <a:latin typeface="Arial"/>
                  <a:ea typeface="Arial"/>
                  <a:cs typeface="Arial"/>
                  <a:sym typeface="Arial"/>
                </a:endParaRPr>
              </a:p>
            </p:txBody>
          </p:sp>
          <p:sp>
            <p:nvSpPr>
              <p:cNvPr id="38" name="Google Shape;1151;p71">
                <a:extLst>
                  <a:ext uri="{FF2B5EF4-FFF2-40B4-BE49-F238E27FC236}">
                    <a16:creationId xmlns:a16="http://schemas.microsoft.com/office/drawing/2014/main" id="{0FF9C304-8F7B-0DF1-ACBD-4D8CB5B92909}"/>
                  </a:ext>
                </a:extLst>
              </p:cNvPr>
              <p:cNvSpPr/>
              <p:nvPr/>
            </p:nvSpPr>
            <p:spPr>
              <a:xfrm>
                <a:off x="-3680430" y="2047759"/>
                <a:ext cx="7677470" cy="347912"/>
              </a:xfrm>
              <a:prstGeom prst="round2SameRect">
                <a:avLst>
                  <a:gd name="adj1" fmla="val 27454"/>
                  <a:gd name="adj2" fmla="val 0"/>
                </a:avLst>
              </a:prstGeom>
              <a:solidFill>
                <a:schemeClr val="accent1">
                  <a:lumMod val="75000"/>
                </a:schemeClr>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800" b="1" i="0" u="none" strike="noStrike" cap="none">
                  <a:solidFill>
                    <a:schemeClr val="tx1">
                      <a:lumMod val="75000"/>
                      <a:lumOff val="25000"/>
                    </a:schemeClr>
                  </a:solidFill>
                  <a:latin typeface="Open Sans" panose="020B0606030504020204" pitchFamily="34" charset="0"/>
                  <a:ea typeface="Arial"/>
                  <a:cs typeface="Arial"/>
                </a:endParaRPr>
              </a:p>
            </p:txBody>
          </p:sp>
          <p:sp>
            <p:nvSpPr>
              <p:cNvPr id="39" name="Google Shape;1152;p71">
                <a:extLst>
                  <a:ext uri="{FF2B5EF4-FFF2-40B4-BE49-F238E27FC236}">
                    <a16:creationId xmlns:a16="http://schemas.microsoft.com/office/drawing/2014/main" id="{6ECFAFE4-1660-1ABC-A2DF-5139A20122BB}"/>
                  </a:ext>
                </a:extLst>
              </p:cNvPr>
              <p:cNvSpPr/>
              <p:nvPr/>
            </p:nvSpPr>
            <p:spPr>
              <a:xfrm>
                <a:off x="-3680430" y="8741401"/>
                <a:ext cx="7710555" cy="78500"/>
              </a:xfrm>
              <a:prstGeom prst="rect">
                <a:avLst/>
              </a:prstGeom>
              <a:solidFill>
                <a:schemeClr val="accent1">
                  <a:lumMod val="75000"/>
                </a:schemeClr>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chemeClr val="tx1">
                      <a:lumMod val="75000"/>
                      <a:lumOff val="25000"/>
                    </a:schemeClr>
                  </a:solidFill>
                  <a:latin typeface="Arial"/>
                  <a:ea typeface="Arial"/>
                  <a:cs typeface="Arial"/>
                  <a:sym typeface="Arial"/>
                </a:endParaRPr>
              </a:p>
            </p:txBody>
          </p:sp>
        </p:grpSp>
      </p:grpSp>
    </p:spTree>
    <p:extLst>
      <p:ext uri="{BB962C8B-B14F-4D97-AF65-F5344CB8AC3E}">
        <p14:creationId xmlns:p14="http://schemas.microsoft.com/office/powerpoint/2010/main" val="3836137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implement promises.</a:t>
            </a:r>
            <a:endParaRPr lang="en-US" dirty="0">
              <a:solidFill>
                <a:schemeClr val="tx1">
                  <a:lumMod val="75000"/>
                  <a:lumOff val="25000"/>
                </a:schemeClr>
              </a:solidFill>
              <a:sym typeface="Open Sans"/>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Working wit</a:t>
            </a:r>
            <a:r>
              <a:rPr lang="en-US" b="1">
                <a:solidFill>
                  <a:schemeClr val="tx1">
                    <a:lumMod val="75000"/>
                    <a:lumOff val="25000"/>
                  </a:schemeClr>
                </a:solidFill>
                <a:latin typeface="Open Sans"/>
                <a:ea typeface="Open Sans"/>
                <a:cs typeface="Open Sans"/>
                <a:sym typeface="Open Sans"/>
              </a:rPr>
              <a:t>h Promises</a:t>
            </a:r>
            <a:endParaRPr lang="en-US" sz="2200" b="1" i="0" u="none" strike="noStrike" cap="none">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2276064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Write a JS program</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latin typeface="Open Sans"/>
                <a:ea typeface="Open Sans"/>
                <a:cs typeface="Open Sans"/>
                <a:sym typeface="Open Sans"/>
              </a:rPr>
              <a:t>Execute and verify the working of promises</a:t>
            </a: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93347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g261e5c5b6f0_0_185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Asynchronous JavaScript and XML (AJAX) Calls</a:t>
            </a:r>
            <a:endParaRPr/>
          </a:p>
        </p:txBody>
      </p:sp>
    </p:spTree>
    <p:extLst>
      <p:ext uri="{BB962C8B-B14F-4D97-AF65-F5344CB8AC3E}">
        <p14:creationId xmlns:p14="http://schemas.microsoft.com/office/powerpoint/2010/main" val="780409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Google Shape;685;p1"/>
          <p:cNvPicPr preferRelativeResize="0"/>
          <p:nvPr/>
        </p:nvPicPr>
        <p:blipFill rotWithShape="1">
          <a:blip r:embed="rId3">
            <a:alphaModFix/>
          </a:blip>
          <a:srcRect/>
          <a:stretch/>
        </p:blipFill>
        <p:spPr>
          <a:xfrm>
            <a:off x="759394" y="3100862"/>
            <a:ext cx="457200" cy="457200"/>
          </a:xfrm>
          <a:prstGeom prst="rect">
            <a:avLst/>
          </a:prstGeom>
          <a:noFill/>
          <a:ln>
            <a:noFill/>
          </a:ln>
        </p:spPr>
      </p:pic>
      <p:pic>
        <p:nvPicPr>
          <p:cNvPr id="686" name="Google Shape;686;p1"/>
          <p:cNvPicPr preferRelativeResize="0"/>
          <p:nvPr/>
        </p:nvPicPr>
        <p:blipFill rotWithShape="1">
          <a:blip r:embed="rId3">
            <a:alphaModFix/>
          </a:blip>
          <a:srcRect/>
          <a:stretch/>
        </p:blipFill>
        <p:spPr>
          <a:xfrm>
            <a:off x="759393" y="4166749"/>
            <a:ext cx="457200" cy="457200"/>
          </a:xfrm>
          <a:prstGeom prst="rect">
            <a:avLst/>
          </a:prstGeom>
          <a:noFill/>
          <a:ln>
            <a:noFill/>
          </a:ln>
        </p:spPr>
      </p:pic>
      <p:pic>
        <p:nvPicPr>
          <p:cNvPr id="687" name="Google Shape;687;p1"/>
          <p:cNvPicPr preferRelativeResize="0"/>
          <p:nvPr/>
        </p:nvPicPr>
        <p:blipFill rotWithShape="1">
          <a:blip r:embed="rId3">
            <a:alphaModFix/>
          </a:blip>
          <a:srcRect/>
          <a:stretch/>
        </p:blipFill>
        <p:spPr>
          <a:xfrm>
            <a:off x="759392" y="5455274"/>
            <a:ext cx="457200" cy="457200"/>
          </a:xfrm>
          <a:prstGeom prst="rect">
            <a:avLst/>
          </a:prstGeom>
          <a:noFill/>
          <a:ln>
            <a:noFill/>
          </a:ln>
        </p:spPr>
      </p:pic>
      <p:sp>
        <p:nvSpPr>
          <p:cNvPr id="689" name="Google Shape;689;p1"/>
          <p:cNvSpPr txBox="1"/>
          <p:nvPr/>
        </p:nvSpPr>
        <p:spPr>
          <a:xfrm>
            <a:off x="1511110" y="2992796"/>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None/>
            </a:pPr>
            <a:r>
              <a:rPr lang="en-US" sz="2200">
                <a:solidFill>
                  <a:srgbClr val="3F3F3F"/>
                </a:solidFill>
                <a:latin typeface="Open Sans"/>
                <a:ea typeface="Open Sans"/>
                <a:cs typeface="Open Sans"/>
                <a:sym typeface="Open Sans"/>
              </a:rPr>
              <a:t>Identify the use of Webpack to provide a streamlined way to optimize assets for web applications</a:t>
            </a:r>
          </a:p>
        </p:txBody>
      </p:sp>
      <p:sp>
        <p:nvSpPr>
          <p:cNvPr id="690" name="Google Shape;690;p1"/>
          <p:cNvSpPr txBox="1"/>
          <p:nvPr/>
        </p:nvSpPr>
        <p:spPr>
          <a:xfrm>
            <a:off x="1511110" y="4062229"/>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None/>
            </a:pPr>
            <a:r>
              <a:rPr lang="en-US" sz="2200">
                <a:solidFill>
                  <a:srgbClr val="3F3F3F"/>
                </a:solidFill>
                <a:latin typeface="Open Sans"/>
                <a:ea typeface="Open Sans"/>
                <a:cs typeface="Open Sans"/>
                <a:sym typeface="Open Sans"/>
              </a:rPr>
              <a:t>Grasp the concept of </a:t>
            </a:r>
            <a:r>
              <a:rPr lang="en-US" sz="2200" i="0" u="none" strike="noStrike" cap="none">
                <a:solidFill>
                  <a:srgbClr val="3F3F3F"/>
                </a:solidFill>
                <a:latin typeface="Open Sans"/>
                <a:ea typeface="Open Sans"/>
                <a:cs typeface="Open Sans"/>
                <a:sym typeface="Open Sans"/>
              </a:rPr>
              <a:t>modern JavaScript to create robust and feature-rich web applications </a:t>
            </a:r>
          </a:p>
        </p:txBody>
      </p:sp>
      <p:sp>
        <p:nvSpPr>
          <p:cNvPr id="691" name="Google Shape;691;p1"/>
          <p:cNvSpPr txBox="1"/>
          <p:nvPr/>
        </p:nvSpPr>
        <p:spPr>
          <a:xfrm>
            <a:off x="1511110" y="5340926"/>
            <a:ext cx="8229600" cy="924963"/>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None/>
            </a:pPr>
            <a:r>
              <a:rPr lang="en-US" sz="2200">
                <a:solidFill>
                  <a:srgbClr val="3F3F3F"/>
                </a:solidFill>
                <a:latin typeface="Open Sans"/>
                <a:ea typeface="Open Sans"/>
                <a:cs typeface="Open Sans"/>
                <a:sym typeface="Open Sans"/>
              </a:rPr>
              <a:t>Explain</a:t>
            </a:r>
            <a:r>
              <a:rPr lang="en-US" sz="2200" b="1">
                <a:solidFill>
                  <a:srgbClr val="3F3F3F"/>
                </a:solidFill>
                <a:latin typeface="Open Sans"/>
                <a:ea typeface="Open Sans"/>
                <a:cs typeface="Open Sans"/>
                <a:sym typeface="Open Sans"/>
              </a:rPr>
              <a:t> </a:t>
            </a:r>
            <a:r>
              <a:rPr lang="en-US" sz="2200">
                <a:solidFill>
                  <a:srgbClr val="3F3F3F"/>
                </a:solidFill>
                <a:latin typeface="Open Sans"/>
                <a:ea typeface="Open Sans"/>
                <a:cs typeface="Open Sans"/>
                <a:sym typeface="Open Sans"/>
              </a:rPr>
              <a:t>Babel and its features, and integrate it into modern JavaScript</a:t>
            </a:r>
          </a:p>
        </p:txBody>
      </p:sp>
    </p:spTree>
    <p:extLst>
      <p:ext uri="{BB962C8B-B14F-4D97-AF65-F5344CB8AC3E}">
        <p14:creationId xmlns:p14="http://schemas.microsoft.com/office/powerpoint/2010/main" val="19062449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AJAX</a:t>
            </a:r>
            <a:endParaRPr/>
          </a:p>
        </p:txBody>
      </p:sp>
      <p:grpSp>
        <p:nvGrpSpPr>
          <p:cNvPr id="17" name="Group 16">
            <a:extLst>
              <a:ext uri="{FF2B5EF4-FFF2-40B4-BE49-F238E27FC236}">
                <a16:creationId xmlns:a16="http://schemas.microsoft.com/office/drawing/2014/main" id="{3E94959F-303C-0BAE-821B-A261B61F2068}"/>
              </a:ext>
            </a:extLst>
          </p:cNvPr>
          <p:cNvGrpSpPr/>
          <p:nvPr/>
        </p:nvGrpSpPr>
        <p:grpSpPr>
          <a:xfrm>
            <a:off x="2301751" y="3947692"/>
            <a:ext cx="11668849" cy="2918555"/>
            <a:chOff x="2392050" y="4606910"/>
            <a:chExt cx="11668849" cy="2918555"/>
          </a:xfrm>
        </p:grpSpPr>
        <p:grpSp>
          <p:nvGrpSpPr>
            <p:cNvPr id="5" name="Google Shape;2194;p106">
              <a:extLst>
                <a:ext uri="{FF2B5EF4-FFF2-40B4-BE49-F238E27FC236}">
                  <a16:creationId xmlns:a16="http://schemas.microsoft.com/office/drawing/2014/main" id="{FD656AC4-DEA2-9710-3AA4-D22035B109B9}"/>
                </a:ext>
              </a:extLst>
            </p:cNvPr>
            <p:cNvGrpSpPr/>
            <p:nvPr/>
          </p:nvGrpSpPr>
          <p:grpSpPr>
            <a:xfrm>
              <a:off x="2392050" y="4644964"/>
              <a:ext cx="11668849" cy="2880501"/>
              <a:chOff x="2225009" y="3270409"/>
              <a:chExt cx="12079718" cy="2715333"/>
            </a:xfrm>
          </p:grpSpPr>
          <p:pic>
            <p:nvPicPr>
              <p:cNvPr id="6" name="Google Shape;2195;p106" descr="A picture containing vector graphics&#10;&#10;Description automatically generated">
                <a:extLst>
                  <a:ext uri="{FF2B5EF4-FFF2-40B4-BE49-F238E27FC236}">
                    <a16:creationId xmlns:a16="http://schemas.microsoft.com/office/drawing/2014/main" id="{CA9B50CB-089C-70F2-657D-D53BF78C12A3}"/>
                  </a:ext>
                </a:extLst>
              </p:cNvPr>
              <p:cNvPicPr preferRelativeResize="0"/>
              <p:nvPr/>
            </p:nvPicPr>
            <p:blipFill rotWithShape="1">
              <a:blip r:embed="rId3">
                <a:alphaModFix/>
              </a:blip>
              <a:srcRect/>
              <a:stretch/>
            </p:blipFill>
            <p:spPr>
              <a:xfrm>
                <a:off x="2225009" y="3514747"/>
                <a:ext cx="1559268" cy="1559268"/>
              </a:xfrm>
              <a:prstGeom prst="rect">
                <a:avLst/>
              </a:prstGeom>
              <a:noFill/>
              <a:ln>
                <a:noFill/>
              </a:ln>
            </p:spPr>
          </p:pic>
          <p:pic>
            <p:nvPicPr>
              <p:cNvPr id="7" name="Google Shape;2196;p106" descr="A picture containing object&#10;&#10;Description automatically generated">
                <a:extLst>
                  <a:ext uri="{FF2B5EF4-FFF2-40B4-BE49-F238E27FC236}">
                    <a16:creationId xmlns:a16="http://schemas.microsoft.com/office/drawing/2014/main" id="{0357451A-A2EB-1764-265E-BC169A0A75DD}"/>
                  </a:ext>
                </a:extLst>
              </p:cNvPr>
              <p:cNvPicPr preferRelativeResize="0"/>
              <p:nvPr/>
            </p:nvPicPr>
            <p:blipFill rotWithShape="1">
              <a:blip r:embed="rId4">
                <a:alphaModFix/>
              </a:blip>
              <a:srcRect/>
              <a:stretch/>
            </p:blipFill>
            <p:spPr>
              <a:xfrm>
                <a:off x="12229300" y="3270409"/>
                <a:ext cx="2075427" cy="2075427"/>
              </a:xfrm>
              <a:prstGeom prst="rect">
                <a:avLst/>
              </a:prstGeom>
              <a:noFill/>
              <a:ln>
                <a:noFill/>
              </a:ln>
            </p:spPr>
          </p:pic>
          <p:cxnSp>
            <p:nvCxnSpPr>
              <p:cNvPr id="8" name="Google Shape;2197;p106">
                <a:extLst>
                  <a:ext uri="{FF2B5EF4-FFF2-40B4-BE49-F238E27FC236}">
                    <a16:creationId xmlns:a16="http://schemas.microsoft.com/office/drawing/2014/main" id="{D6841ACA-30BE-8D6A-DFE1-7323493FB7D8}"/>
                  </a:ext>
                </a:extLst>
              </p:cNvPr>
              <p:cNvCxnSpPr/>
              <p:nvPr/>
            </p:nvCxnSpPr>
            <p:spPr>
              <a:xfrm>
                <a:off x="4267200" y="4294382"/>
                <a:ext cx="2224839" cy="0"/>
              </a:xfrm>
              <a:prstGeom prst="straightConnector1">
                <a:avLst/>
              </a:prstGeom>
              <a:noFill/>
              <a:ln w="38100" cap="flat" cmpd="sng">
                <a:solidFill>
                  <a:schemeClr val="dk2"/>
                </a:solidFill>
                <a:prstDash val="solid"/>
                <a:round/>
                <a:headEnd type="none" w="sm" len="sm"/>
                <a:tailEnd type="triangle" w="med" len="med"/>
              </a:ln>
              <a:effectLst>
                <a:outerShdw blurRad="40000" dist="23000" dir="5400000" rotWithShape="0">
                  <a:srgbClr val="000000">
                    <a:alpha val="34117"/>
                  </a:srgbClr>
                </a:outerShdw>
              </a:effectLst>
            </p:spPr>
          </p:cxnSp>
          <p:cxnSp>
            <p:nvCxnSpPr>
              <p:cNvPr id="9" name="Google Shape;2198;p106">
                <a:extLst>
                  <a:ext uri="{FF2B5EF4-FFF2-40B4-BE49-F238E27FC236}">
                    <a16:creationId xmlns:a16="http://schemas.microsoft.com/office/drawing/2014/main" id="{DD3114DC-25DD-145B-B97F-0C9A319E2B77}"/>
                  </a:ext>
                </a:extLst>
              </p:cNvPr>
              <p:cNvCxnSpPr/>
              <p:nvPr/>
            </p:nvCxnSpPr>
            <p:spPr>
              <a:xfrm>
                <a:off x="9163050" y="4226314"/>
                <a:ext cx="2224839" cy="0"/>
              </a:xfrm>
              <a:prstGeom prst="straightConnector1">
                <a:avLst/>
              </a:prstGeom>
              <a:noFill/>
              <a:ln w="38100" cap="flat" cmpd="sng">
                <a:solidFill>
                  <a:schemeClr val="dk2"/>
                </a:solidFill>
                <a:prstDash val="solid"/>
                <a:round/>
                <a:headEnd type="none" w="sm" len="sm"/>
                <a:tailEnd type="triangle" w="med" len="med"/>
              </a:ln>
              <a:effectLst>
                <a:outerShdw blurRad="40000" dist="23000" dir="5400000" rotWithShape="0">
                  <a:srgbClr val="000000">
                    <a:alpha val="34117"/>
                  </a:srgbClr>
                </a:outerShdw>
              </a:effectLst>
            </p:spPr>
          </p:cxnSp>
          <p:cxnSp>
            <p:nvCxnSpPr>
              <p:cNvPr id="10" name="Google Shape;2199;p106">
                <a:extLst>
                  <a:ext uri="{FF2B5EF4-FFF2-40B4-BE49-F238E27FC236}">
                    <a16:creationId xmlns:a16="http://schemas.microsoft.com/office/drawing/2014/main" id="{36040DCE-8F70-B2E2-F8BD-2344CF803C2F}"/>
                  </a:ext>
                </a:extLst>
              </p:cNvPr>
              <p:cNvCxnSpPr/>
              <p:nvPr/>
            </p:nvCxnSpPr>
            <p:spPr>
              <a:xfrm rot="10800000">
                <a:off x="9163050" y="4572000"/>
                <a:ext cx="2224839" cy="0"/>
              </a:xfrm>
              <a:prstGeom prst="straightConnector1">
                <a:avLst/>
              </a:prstGeom>
              <a:noFill/>
              <a:ln w="38100" cap="flat" cmpd="sng">
                <a:solidFill>
                  <a:schemeClr val="dk2"/>
                </a:solidFill>
                <a:prstDash val="solid"/>
                <a:round/>
                <a:headEnd type="none" w="sm" len="sm"/>
                <a:tailEnd type="triangle" w="med" len="med"/>
              </a:ln>
              <a:effectLst>
                <a:outerShdw blurRad="40000" dist="23000" dir="5400000" rotWithShape="0">
                  <a:srgbClr val="000000">
                    <a:alpha val="34117"/>
                  </a:srgbClr>
                </a:outerShdw>
              </a:effectLst>
            </p:spPr>
          </p:cxnSp>
          <p:cxnSp>
            <p:nvCxnSpPr>
              <p:cNvPr id="11" name="Google Shape;2200;p106">
                <a:extLst>
                  <a:ext uri="{FF2B5EF4-FFF2-40B4-BE49-F238E27FC236}">
                    <a16:creationId xmlns:a16="http://schemas.microsoft.com/office/drawing/2014/main" id="{2ED2A513-E26D-A0C7-7739-798D4981C097}"/>
                  </a:ext>
                </a:extLst>
              </p:cNvPr>
              <p:cNvCxnSpPr/>
              <p:nvPr/>
            </p:nvCxnSpPr>
            <p:spPr>
              <a:xfrm rot="10800000">
                <a:off x="4267199" y="4572000"/>
                <a:ext cx="2224839" cy="0"/>
              </a:xfrm>
              <a:prstGeom prst="straightConnector1">
                <a:avLst/>
              </a:prstGeom>
              <a:noFill/>
              <a:ln w="38100" cap="flat" cmpd="sng">
                <a:solidFill>
                  <a:schemeClr val="dk2"/>
                </a:solidFill>
                <a:prstDash val="solid"/>
                <a:round/>
                <a:headEnd type="none" w="sm" len="sm"/>
                <a:tailEnd type="triangle" w="med" len="med"/>
              </a:ln>
              <a:effectLst>
                <a:outerShdw blurRad="40000" dist="23000" dir="5400000" rotWithShape="0">
                  <a:srgbClr val="000000">
                    <a:alpha val="34117"/>
                  </a:srgbClr>
                </a:outerShdw>
              </a:effectLst>
            </p:spPr>
          </p:cxnSp>
          <p:sp>
            <p:nvSpPr>
              <p:cNvPr id="12" name="Google Shape;2201;p106">
                <a:extLst>
                  <a:ext uri="{FF2B5EF4-FFF2-40B4-BE49-F238E27FC236}">
                    <a16:creationId xmlns:a16="http://schemas.microsoft.com/office/drawing/2014/main" id="{1B668818-86AB-457C-3A60-761FEB9DC25F}"/>
                  </a:ext>
                </a:extLst>
              </p:cNvPr>
              <p:cNvSpPr txBox="1"/>
              <p:nvPr/>
            </p:nvSpPr>
            <p:spPr>
              <a:xfrm>
                <a:off x="12477750" y="5579597"/>
                <a:ext cx="1578527" cy="40614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Servers</a:t>
                </a:r>
                <a:endParaRPr sz="1400" i="0" u="none" strike="noStrike" cap="none">
                  <a:solidFill>
                    <a:srgbClr val="3F3F3F"/>
                  </a:solidFill>
                  <a:latin typeface="Arial"/>
                  <a:ea typeface="Arial"/>
                  <a:cs typeface="Arial"/>
                  <a:sym typeface="Arial"/>
                </a:endParaRPr>
              </a:p>
            </p:txBody>
          </p:sp>
          <p:sp>
            <p:nvSpPr>
              <p:cNvPr id="13" name="Google Shape;2202;p106">
                <a:extLst>
                  <a:ext uri="{FF2B5EF4-FFF2-40B4-BE49-F238E27FC236}">
                    <a16:creationId xmlns:a16="http://schemas.microsoft.com/office/drawing/2014/main" id="{3859F985-CEA3-5AEB-168B-0BFF79286D46}"/>
                  </a:ext>
                </a:extLst>
              </p:cNvPr>
              <p:cNvSpPr txBox="1"/>
              <p:nvPr/>
            </p:nvSpPr>
            <p:spPr>
              <a:xfrm>
                <a:off x="7107152" y="5579599"/>
                <a:ext cx="1627941" cy="40614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Internet</a:t>
                </a:r>
                <a:endParaRPr sz="1400" i="0" u="none" strike="noStrike" cap="none">
                  <a:solidFill>
                    <a:srgbClr val="3F3F3F"/>
                  </a:solidFill>
                  <a:latin typeface="Arial"/>
                  <a:ea typeface="Arial"/>
                  <a:cs typeface="Arial"/>
                  <a:sym typeface="Arial"/>
                </a:endParaRPr>
              </a:p>
            </p:txBody>
          </p:sp>
          <p:sp>
            <p:nvSpPr>
              <p:cNvPr id="14" name="Google Shape;2203;p106">
                <a:extLst>
                  <a:ext uri="{FF2B5EF4-FFF2-40B4-BE49-F238E27FC236}">
                    <a16:creationId xmlns:a16="http://schemas.microsoft.com/office/drawing/2014/main" id="{B0F68E8F-C37D-9368-19D8-65524626EB69}"/>
                  </a:ext>
                </a:extLst>
              </p:cNvPr>
              <p:cNvSpPr txBox="1"/>
              <p:nvPr/>
            </p:nvSpPr>
            <p:spPr>
              <a:xfrm>
                <a:off x="2432788" y="5579600"/>
                <a:ext cx="1249062" cy="40614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Client</a:t>
                </a:r>
                <a:endParaRPr sz="1400" i="0" u="none" strike="noStrike" cap="none">
                  <a:solidFill>
                    <a:srgbClr val="3F3F3F"/>
                  </a:solidFill>
                  <a:latin typeface="Arial"/>
                  <a:ea typeface="Arial"/>
                  <a:cs typeface="Arial"/>
                  <a:sym typeface="Arial"/>
                </a:endParaRPr>
              </a:p>
            </p:txBody>
          </p:sp>
          <p:pic>
            <p:nvPicPr>
              <p:cNvPr id="15" name="Google Shape;2204;p106">
                <a:extLst>
                  <a:ext uri="{FF2B5EF4-FFF2-40B4-BE49-F238E27FC236}">
                    <a16:creationId xmlns:a16="http://schemas.microsoft.com/office/drawing/2014/main" id="{24BBB271-1C14-240A-14D1-A4A01185E355}"/>
                  </a:ext>
                </a:extLst>
              </p:cNvPr>
              <p:cNvPicPr preferRelativeResize="0"/>
              <p:nvPr/>
            </p:nvPicPr>
            <p:blipFill rotWithShape="1">
              <a:blip r:embed="rId5">
                <a:alphaModFix/>
              </a:blip>
              <a:srcRect/>
              <a:stretch/>
            </p:blipFill>
            <p:spPr>
              <a:xfrm>
                <a:off x="7063525" y="3528488"/>
                <a:ext cx="1715195" cy="1559268"/>
              </a:xfrm>
              <a:prstGeom prst="rect">
                <a:avLst/>
              </a:prstGeom>
              <a:noFill/>
              <a:ln>
                <a:noFill/>
              </a:ln>
            </p:spPr>
          </p:pic>
        </p:grpSp>
        <p:sp>
          <p:nvSpPr>
            <p:cNvPr id="16" name="Google Shape;2206;p106">
              <a:extLst>
                <a:ext uri="{FF2B5EF4-FFF2-40B4-BE49-F238E27FC236}">
                  <a16:creationId xmlns:a16="http://schemas.microsoft.com/office/drawing/2014/main" id="{38AE5591-116A-5AA0-96C8-77B257307970}"/>
                </a:ext>
              </a:extLst>
            </p:cNvPr>
            <p:cNvSpPr txBox="1"/>
            <p:nvPr/>
          </p:nvSpPr>
          <p:spPr>
            <a:xfrm>
              <a:off x="4274492" y="4606910"/>
              <a:ext cx="2952382"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Creates XMLHttpRequest object and sends</a:t>
              </a:r>
              <a:endParaRPr/>
            </a:p>
          </p:txBody>
        </p:sp>
      </p:grpSp>
      <p:sp>
        <p:nvSpPr>
          <p:cNvPr id="18" name="Brandline_LVC">
            <a:extLst>
              <a:ext uri="{FF2B5EF4-FFF2-40B4-BE49-F238E27FC236}">
                <a16:creationId xmlns:a16="http://schemas.microsoft.com/office/drawing/2014/main" id="{7A9E3261-F4F8-4481-5618-BB61BCF22C33}"/>
              </a:ext>
            </a:extLst>
          </p:cNvPr>
          <p:cNvSpPr/>
          <p:nvPr/>
        </p:nvSpPr>
        <p:spPr>
          <a:xfrm>
            <a:off x="7607301" y="816352"/>
            <a:ext cx="1057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Google Shape;815;g261e5c5b6f0_0_106">
            <a:extLst>
              <a:ext uri="{FF2B5EF4-FFF2-40B4-BE49-F238E27FC236}">
                <a16:creationId xmlns:a16="http://schemas.microsoft.com/office/drawing/2014/main" id="{CD42BE23-1FAC-A21E-93EE-ABA64A282574}"/>
              </a:ext>
            </a:extLst>
          </p:cNvPr>
          <p:cNvSpPr/>
          <p:nvPr/>
        </p:nvSpPr>
        <p:spPr>
          <a:xfrm>
            <a:off x="2136721" y="1641231"/>
            <a:ext cx="11982558" cy="1031631"/>
          </a:xfrm>
          <a:prstGeom prst="roundRect">
            <a:avLst>
              <a:gd name="adj" fmla="val 16667"/>
            </a:avLst>
          </a:prstGeom>
          <a:noFill/>
          <a:ln w="25400" cap="flat" cmpd="sng">
            <a:solidFill>
              <a:srgbClr val="4472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AJAX stands for </a:t>
            </a:r>
            <a:r>
              <a:rPr lang="en-US" sz="2200" b="1" i="0" u="none" strike="noStrike" cap="none">
                <a:solidFill>
                  <a:srgbClr val="3F3F3F"/>
                </a:solidFill>
                <a:latin typeface="Open Sans"/>
                <a:ea typeface="Open Sans"/>
                <a:cs typeface="Open Sans"/>
                <a:sym typeface="Open Sans"/>
              </a:rPr>
              <a:t>Asynchronous JavaScript and XML</a:t>
            </a:r>
            <a:r>
              <a:rPr lang="en-US" sz="2200" b="0" i="0" u="none" strike="noStrike" cap="none">
                <a:solidFill>
                  <a:srgbClr val="3F3F3F"/>
                </a:solidFill>
                <a:latin typeface="Open Sans"/>
                <a:ea typeface="Open Sans"/>
                <a:cs typeface="Open Sans"/>
                <a:sym typeface="Open Sans"/>
              </a:rPr>
              <a:t>. It helps in developing better, faster, and more interactive web applications with XML, HTML, CSS, and JavaScript.</a:t>
            </a:r>
            <a:endParaRPr lang="en-US"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2088061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AJAX</a:t>
            </a:r>
            <a:endParaRPr/>
          </a:p>
        </p:txBody>
      </p:sp>
      <p:grpSp>
        <p:nvGrpSpPr>
          <p:cNvPr id="21" name="Google Shape;2216;p197">
            <a:extLst>
              <a:ext uri="{FF2B5EF4-FFF2-40B4-BE49-F238E27FC236}">
                <a16:creationId xmlns:a16="http://schemas.microsoft.com/office/drawing/2014/main" id="{89A3BDF1-774F-75E8-30AE-4CF009EB02C5}"/>
              </a:ext>
            </a:extLst>
          </p:cNvPr>
          <p:cNvGrpSpPr/>
          <p:nvPr/>
        </p:nvGrpSpPr>
        <p:grpSpPr>
          <a:xfrm>
            <a:off x="2304779" y="3493673"/>
            <a:ext cx="11646322" cy="2882664"/>
            <a:chOff x="3858378" y="3344817"/>
            <a:chExt cx="11646322" cy="2882664"/>
          </a:xfrm>
        </p:grpSpPr>
        <p:pic>
          <p:nvPicPr>
            <p:cNvPr id="22" name="Google Shape;2217;p197">
              <a:extLst>
                <a:ext uri="{FF2B5EF4-FFF2-40B4-BE49-F238E27FC236}">
                  <a16:creationId xmlns:a16="http://schemas.microsoft.com/office/drawing/2014/main" id="{98588BBC-5551-B745-F20A-3B608325EB93}"/>
                </a:ext>
              </a:extLst>
            </p:cNvPr>
            <p:cNvPicPr preferRelativeResize="0"/>
            <p:nvPr/>
          </p:nvPicPr>
          <p:blipFill rotWithShape="1">
            <a:blip r:embed="rId3">
              <a:alphaModFix/>
            </a:blip>
            <a:srcRect/>
            <a:stretch/>
          </p:blipFill>
          <p:spPr>
            <a:xfrm>
              <a:off x="3858378" y="3344817"/>
              <a:ext cx="2882664" cy="2882664"/>
            </a:xfrm>
            <a:prstGeom prst="rect">
              <a:avLst/>
            </a:prstGeom>
            <a:noFill/>
            <a:ln>
              <a:noFill/>
            </a:ln>
          </p:spPr>
        </p:pic>
        <p:sp>
          <p:nvSpPr>
            <p:cNvPr id="23" name="Google Shape;2218;p197">
              <a:extLst>
                <a:ext uri="{FF2B5EF4-FFF2-40B4-BE49-F238E27FC236}">
                  <a16:creationId xmlns:a16="http://schemas.microsoft.com/office/drawing/2014/main" id="{B1BEC11E-691E-92DB-5363-9739226AF3CD}"/>
                </a:ext>
              </a:extLst>
            </p:cNvPr>
            <p:cNvSpPr/>
            <p:nvPr/>
          </p:nvSpPr>
          <p:spPr>
            <a:xfrm>
              <a:off x="7356380" y="3344817"/>
              <a:ext cx="8148320" cy="2776752"/>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Browser-based presentation</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Data fetched from servers and stored in XML format</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Data fetched using </a:t>
              </a:r>
              <a:r>
                <a:rPr lang="en-US" sz="2200" b="1" i="0" u="none" strike="noStrike" cap="none">
                  <a:solidFill>
                    <a:srgbClr val="3F3F3F"/>
                  </a:solidFill>
                  <a:latin typeface="Open Sans"/>
                  <a:ea typeface="Open Sans"/>
                  <a:cs typeface="Open Sans"/>
                  <a:sym typeface="Open Sans"/>
                </a:rPr>
                <a:t>XMLHttpRequest</a:t>
              </a:r>
              <a:r>
                <a:rPr lang="en-US" sz="2200" b="0" i="0" u="none" strike="noStrike" cap="none">
                  <a:solidFill>
                    <a:srgbClr val="3F3F3F"/>
                  </a:solidFill>
                  <a:latin typeface="Open Sans"/>
                  <a:ea typeface="Open Sans"/>
                  <a:cs typeface="Open Sans"/>
                  <a:sym typeface="Open Sans"/>
                </a:rPr>
                <a:t> objects</a:t>
              </a:r>
              <a:endParaRPr sz="2200" b="0" i="0" u="none" strike="noStrike" cap="none">
                <a:solidFill>
                  <a:srgbClr val="3F3F3F"/>
                </a:solidFill>
                <a:latin typeface="Open Sans"/>
                <a:ea typeface="Open Sans"/>
                <a:cs typeface="Open Sans"/>
                <a:sym typeface="Open Sans"/>
              </a:endParaRPr>
            </a:p>
          </p:txBody>
        </p:sp>
      </p:grpSp>
      <p:sp>
        <p:nvSpPr>
          <p:cNvPr id="26" name="Brandline_LVC">
            <a:extLst>
              <a:ext uri="{FF2B5EF4-FFF2-40B4-BE49-F238E27FC236}">
                <a16:creationId xmlns:a16="http://schemas.microsoft.com/office/drawing/2014/main" id="{0AE8DC1D-FCEB-45FF-1472-AEC068EC36CB}"/>
              </a:ext>
            </a:extLst>
          </p:cNvPr>
          <p:cNvSpPr/>
          <p:nvPr/>
        </p:nvSpPr>
        <p:spPr>
          <a:xfrm>
            <a:off x="7607301" y="816352"/>
            <a:ext cx="1057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_Box">
            <a:extLst>
              <a:ext uri="{FF2B5EF4-FFF2-40B4-BE49-F238E27FC236}">
                <a16:creationId xmlns:a16="http://schemas.microsoft.com/office/drawing/2014/main" id="{475ABA6F-2C61-922A-0362-CCAF67BE7452}"/>
              </a:ext>
            </a:extLst>
          </p:cNvPr>
          <p:cNvSpPr/>
          <p:nvPr/>
        </p:nvSpPr>
        <p:spPr>
          <a:xfrm>
            <a:off x="2148611" y="1713785"/>
            <a:ext cx="11545455" cy="61360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AJAX is based on the following standards:</a:t>
            </a:r>
            <a:endParaRPr lang="en-US" sz="2400"/>
          </a:p>
        </p:txBody>
      </p:sp>
    </p:spTree>
    <p:extLst>
      <p:ext uri="{BB962C8B-B14F-4D97-AF65-F5344CB8AC3E}">
        <p14:creationId xmlns:p14="http://schemas.microsoft.com/office/powerpoint/2010/main" val="1496194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APIs</a:t>
            </a:r>
            <a:endParaRPr/>
          </a:p>
        </p:txBody>
      </p:sp>
      <p:sp>
        <p:nvSpPr>
          <p:cNvPr id="26" name="Brandline_LVC">
            <a:extLst>
              <a:ext uri="{FF2B5EF4-FFF2-40B4-BE49-F238E27FC236}">
                <a16:creationId xmlns:a16="http://schemas.microsoft.com/office/drawing/2014/main" id="{0AE8DC1D-FCEB-45FF-1472-AEC068EC36CB}"/>
              </a:ext>
            </a:extLst>
          </p:cNvPr>
          <p:cNvSpPr/>
          <p:nvPr/>
        </p:nvSpPr>
        <p:spPr>
          <a:xfrm>
            <a:off x="7607301" y="816352"/>
            <a:ext cx="1057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2226;p107">
            <a:extLst>
              <a:ext uri="{FF2B5EF4-FFF2-40B4-BE49-F238E27FC236}">
                <a16:creationId xmlns:a16="http://schemas.microsoft.com/office/drawing/2014/main" id="{DE4062AA-D5C7-D28A-000D-6EC26840F376}"/>
              </a:ext>
            </a:extLst>
          </p:cNvPr>
          <p:cNvSpPr txBox="1"/>
          <p:nvPr/>
        </p:nvSpPr>
        <p:spPr>
          <a:xfrm>
            <a:off x="1328694" y="1429159"/>
            <a:ext cx="13598610" cy="851252"/>
          </a:xfrm>
          <a:prstGeom prst="roundRect">
            <a:avLst/>
          </a:prstGeom>
          <a:solidFill>
            <a:schemeClr val="bg1"/>
          </a:solidFill>
          <a:ln w="19050">
            <a:solidFill>
              <a:schemeClr val="accent1">
                <a:alpha val="95000"/>
              </a:schemeClr>
            </a:solid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API stands for </a:t>
            </a:r>
            <a:r>
              <a:rPr lang="en-US" sz="220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Application Programming Interface</a:t>
            </a:r>
            <a:r>
              <a:rPr lang="en-US"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 APIs are techniques that allow two software components to communicate with each other.</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oogle Shape;2227;p107">
            <a:extLst>
              <a:ext uri="{FF2B5EF4-FFF2-40B4-BE49-F238E27FC236}">
                <a16:creationId xmlns:a16="http://schemas.microsoft.com/office/drawing/2014/main" id="{FC3E3A80-F837-7BFE-9E6B-2EACFAB9AC04}"/>
              </a:ext>
            </a:extLst>
          </p:cNvPr>
          <p:cNvGrpSpPr/>
          <p:nvPr/>
        </p:nvGrpSpPr>
        <p:grpSpPr>
          <a:xfrm>
            <a:off x="1924500" y="2595115"/>
            <a:ext cx="5805115" cy="5732533"/>
            <a:chOff x="979890" y="2304719"/>
            <a:chExt cx="6473008" cy="6405311"/>
          </a:xfrm>
        </p:grpSpPr>
        <p:sp>
          <p:nvSpPr>
            <p:cNvPr id="4" name="Google Shape;2228;p107">
              <a:extLst>
                <a:ext uri="{FF2B5EF4-FFF2-40B4-BE49-F238E27FC236}">
                  <a16:creationId xmlns:a16="http://schemas.microsoft.com/office/drawing/2014/main" id="{3373AC58-0A6E-D994-0FEC-34A64574D9A3}"/>
                </a:ext>
              </a:extLst>
            </p:cNvPr>
            <p:cNvSpPr/>
            <p:nvPr/>
          </p:nvSpPr>
          <p:spPr>
            <a:xfrm>
              <a:off x="3619872" y="4186553"/>
              <a:ext cx="2000250" cy="2000250"/>
            </a:xfrm>
            <a:prstGeom prst="ellipse">
              <a:avLst/>
            </a:prstGeom>
            <a:noFill/>
            <a:ln w="9525" cap="flat" cmpd="sng">
              <a:solidFill>
                <a:srgbClr val="7F7F7F"/>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pic>
          <p:nvPicPr>
            <p:cNvPr id="5" name="Google Shape;2229;p107" descr="A picture containing object&#10;&#10;Description automatically generated">
              <a:extLst>
                <a:ext uri="{FF2B5EF4-FFF2-40B4-BE49-F238E27FC236}">
                  <a16:creationId xmlns:a16="http://schemas.microsoft.com/office/drawing/2014/main" id="{972AAAEE-1FDB-59D9-7766-793BDE502E11}"/>
                </a:ext>
              </a:extLst>
            </p:cNvPr>
            <p:cNvPicPr preferRelativeResize="0"/>
            <p:nvPr/>
          </p:nvPicPr>
          <p:blipFill rotWithShape="1">
            <a:blip r:embed="rId3">
              <a:alphaModFix/>
            </a:blip>
            <a:srcRect/>
            <a:stretch/>
          </p:blipFill>
          <p:spPr>
            <a:xfrm>
              <a:off x="3881317" y="7361819"/>
              <a:ext cx="1348211" cy="1348211"/>
            </a:xfrm>
            <a:prstGeom prst="rect">
              <a:avLst/>
            </a:prstGeom>
            <a:noFill/>
            <a:ln>
              <a:noFill/>
            </a:ln>
          </p:spPr>
        </p:pic>
        <p:pic>
          <p:nvPicPr>
            <p:cNvPr id="6" name="Google Shape;2230;p107" descr="A close up of a sign&#10;&#10;Description automatically generated">
              <a:extLst>
                <a:ext uri="{FF2B5EF4-FFF2-40B4-BE49-F238E27FC236}">
                  <a16:creationId xmlns:a16="http://schemas.microsoft.com/office/drawing/2014/main" id="{37648B1E-3E7F-ADDC-2E43-D53EE2E901CC}"/>
                </a:ext>
              </a:extLst>
            </p:cNvPr>
            <p:cNvPicPr preferRelativeResize="0"/>
            <p:nvPr/>
          </p:nvPicPr>
          <p:blipFill rotWithShape="1">
            <a:blip r:embed="rId4">
              <a:alphaModFix/>
            </a:blip>
            <a:srcRect/>
            <a:stretch/>
          </p:blipFill>
          <p:spPr>
            <a:xfrm>
              <a:off x="4020364" y="4587045"/>
              <a:ext cx="1199267" cy="1199267"/>
            </a:xfrm>
            <a:prstGeom prst="rect">
              <a:avLst/>
            </a:prstGeom>
            <a:noFill/>
            <a:ln>
              <a:noFill/>
            </a:ln>
          </p:spPr>
        </p:pic>
        <p:pic>
          <p:nvPicPr>
            <p:cNvPr id="7" name="Google Shape;2231;p107" descr="A picture containing vector graphics&#10;&#10;Description automatically generated">
              <a:extLst>
                <a:ext uri="{FF2B5EF4-FFF2-40B4-BE49-F238E27FC236}">
                  <a16:creationId xmlns:a16="http://schemas.microsoft.com/office/drawing/2014/main" id="{6A0B1EBF-4A1B-7435-10C5-3A0D629D53C9}"/>
                </a:ext>
              </a:extLst>
            </p:cNvPr>
            <p:cNvPicPr preferRelativeResize="0"/>
            <p:nvPr/>
          </p:nvPicPr>
          <p:blipFill rotWithShape="1">
            <a:blip r:embed="rId5">
              <a:alphaModFix/>
            </a:blip>
            <a:srcRect/>
            <a:stretch/>
          </p:blipFill>
          <p:spPr>
            <a:xfrm>
              <a:off x="1437723" y="2456006"/>
              <a:ext cx="1088407" cy="1088407"/>
            </a:xfrm>
            <a:prstGeom prst="rect">
              <a:avLst/>
            </a:prstGeom>
            <a:noFill/>
            <a:ln>
              <a:noFill/>
            </a:ln>
          </p:spPr>
        </p:pic>
        <p:pic>
          <p:nvPicPr>
            <p:cNvPr id="8" name="Google Shape;2232;p107" descr="A close up of a device&#10;&#10;Description automatically generated">
              <a:extLst>
                <a:ext uri="{FF2B5EF4-FFF2-40B4-BE49-F238E27FC236}">
                  <a16:creationId xmlns:a16="http://schemas.microsoft.com/office/drawing/2014/main" id="{3A8E48DE-EDEF-560A-E398-F345A069EC9B}"/>
                </a:ext>
              </a:extLst>
            </p:cNvPr>
            <p:cNvPicPr preferRelativeResize="0"/>
            <p:nvPr/>
          </p:nvPicPr>
          <p:blipFill rotWithShape="1">
            <a:blip r:embed="rId6">
              <a:alphaModFix/>
            </a:blip>
            <a:srcRect/>
            <a:stretch/>
          </p:blipFill>
          <p:spPr>
            <a:xfrm>
              <a:off x="6192011" y="2304719"/>
              <a:ext cx="1239694" cy="1239694"/>
            </a:xfrm>
            <a:prstGeom prst="rect">
              <a:avLst/>
            </a:prstGeom>
            <a:noFill/>
            <a:ln>
              <a:noFill/>
            </a:ln>
          </p:spPr>
        </p:pic>
        <p:cxnSp>
          <p:nvCxnSpPr>
            <p:cNvPr id="9" name="Google Shape;2233;p107">
              <a:extLst>
                <a:ext uri="{FF2B5EF4-FFF2-40B4-BE49-F238E27FC236}">
                  <a16:creationId xmlns:a16="http://schemas.microsoft.com/office/drawing/2014/main" id="{22485D3B-3346-D8AF-22D3-2601E6D659A7}"/>
                </a:ext>
              </a:extLst>
            </p:cNvPr>
            <p:cNvCxnSpPr/>
            <p:nvPr/>
          </p:nvCxnSpPr>
          <p:spPr>
            <a:xfrm>
              <a:off x="2667000" y="3390900"/>
              <a:ext cx="795653" cy="795653"/>
            </a:xfrm>
            <a:prstGeom prst="straightConnector1">
              <a:avLst/>
            </a:prstGeom>
            <a:noFill/>
            <a:ln w="38100" cap="flat" cmpd="sng">
              <a:solidFill>
                <a:srgbClr val="7F7F7F"/>
              </a:solidFill>
              <a:prstDash val="solid"/>
              <a:round/>
              <a:headEnd type="none" w="sm" len="sm"/>
              <a:tailEnd type="triangle" w="med" len="med"/>
            </a:ln>
          </p:spPr>
        </p:cxnSp>
        <p:cxnSp>
          <p:nvCxnSpPr>
            <p:cNvPr id="10" name="Google Shape;2234;p107">
              <a:extLst>
                <a:ext uri="{FF2B5EF4-FFF2-40B4-BE49-F238E27FC236}">
                  <a16:creationId xmlns:a16="http://schemas.microsoft.com/office/drawing/2014/main" id="{CEB2693A-A2D5-1E53-0F5C-80E23F08D747}"/>
                </a:ext>
              </a:extLst>
            </p:cNvPr>
            <p:cNvCxnSpPr/>
            <p:nvPr/>
          </p:nvCxnSpPr>
          <p:spPr>
            <a:xfrm flipH="1">
              <a:off x="5452648" y="3391273"/>
              <a:ext cx="739363" cy="794906"/>
            </a:xfrm>
            <a:prstGeom prst="straightConnector1">
              <a:avLst/>
            </a:prstGeom>
            <a:noFill/>
            <a:ln w="38100" cap="flat" cmpd="sng">
              <a:solidFill>
                <a:srgbClr val="7F7F7F"/>
              </a:solidFill>
              <a:prstDash val="solid"/>
              <a:round/>
              <a:headEnd type="none" w="sm" len="sm"/>
              <a:tailEnd type="triangle" w="med" len="med"/>
            </a:ln>
          </p:spPr>
        </p:cxnSp>
        <p:cxnSp>
          <p:nvCxnSpPr>
            <p:cNvPr id="11" name="Google Shape;2235;p107">
              <a:extLst>
                <a:ext uri="{FF2B5EF4-FFF2-40B4-BE49-F238E27FC236}">
                  <a16:creationId xmlns:a16="http://schemas.microsoft.com/office/drawing/2014/main" id="{78550806-C25E-CD43-EA6C-098396D37CCD}"/>
                </a:ext>
              </a:extLst>
            </p:cNvPr>
            <p:cNvCxnSpPr/>
            <p:nvPr/>
          </p:nvCxnSpPr>
          <p:spPr>
            <a:xfrm>
              <a:off x="4353297" y="6457950"/>
              <a:ext cx="0" cy="748769"/>
            </a:xfrm>
            <a:prstGeom prst="straightConnector1">
              <a:avLst/>
            </a:prstGeom>
            <a:noFill/>
            <a:ln w="38100" cap="flat" cmpd="sng">
              <a:solidFill>
                <a:srgbClr val="7F7F7F"/>
              </a:solidFill>
              <a:prstDash val="solid"/>
              <a:round/>
              <a:headEnd type="none" w="sm" len="sm"/>
              <a:tailEnd type="triangle" w="med" len="med"/>
            </a:ln>
          </p:spPr>
        </p:cxnSp>
        <p:cxnSp>
          <p:nvCxnSpPr>
            <p:cNvPr id="12" name="Google Shape;2236;p107">
              <a:extLst>
                <a:ext uri="{FF2B5EF4-FFF2-40B4-BE49-F238E27FC236}">
                  <a16:creationId xmlns:a16="http://schemas.microsoft.com/office/drawing/2014/main" id="{1BA6E7C3-6E50-8C15-0BCF-0F89235ABE8E}"/>
                </a:ext>
              </a:extLst>
            </p:cNvPr>
            <p:cNvCxnSpPr/>
            <p:nvPr/>
          </p:nvCxnSpPr>
          <p:spPr>
            <a:xfrm rot="10800000">
              <a:off x="4619997" y="6457950"/>
              <a:ext cx="0" cy="748769"/>
            </a:xfrm>
            <a:prstGeom prst="straightConnector1">
              <a:avLst/>
            </a:prstGeom>
            <a:noFill/>
            <a:ln w="38100" cap="flat" cmpd="sng">
              <a:solidFill>
                <a:srgbClr val="7F7F7F"/>
              </a:solidFill>
              <a:prstDash val="solid"/>
              <a:round/>
              <a:headEnd type="none" w="sm" len="sm"/>
              <a:tailEnd type="triangle" w="med" len="med"/>
            </a:ln>
          </p:spPr>
        </p:cxnSp>
        <p:cxnSp>
          <p:nvCxnSpPr>
            <p:cNvPr id="13" name="Google Shape;2237;p107">
              <a:extLst>
                <a:ext uri="{FF2B5EF4-FFF2-40B4-BE49-F238E27FC236}">
                  <a16:creationId xmlns:a16="http://schemas.microsoft.com/office/drawing/2014/main" id="{2AE5399B-B76F-A4C7-6ED2-4E791197B03B}"/>
                </a:ext>
              </a:extLst>
            </p:cNvPr>
            <p:cNvCxnSpPr/>
            <p:nvPr/>
          </p:nvCxnSpPr>
          <p:spPr>
            <a:xfrm rot="10800000" flipH="1">
              <a:off x="5620122" y="3508991"/>
              <a:ext cx="728283" cy="817269"/>
            </a:xfrm>
            <a:prstGeom prst="straightConnector1">
              <a:avLst/>
            </a:prstGeom>
            <a:noFill/>
            <a:ln w="38100" cap="flat" cmpd="sng">
              <a:solidFill>
                <a:srgbClr val="7F7F7F"/>
              </a:solidFill>
              <a:prstDash val="solid"/>
              <a:round/>
              <a:headEnd type="none" w="sm" len="sm"/>
              <a:tailEnd type="triangle" w="med" len="med"/>
            </a:ln>
          </p:spPr>
        </p:cxnSp>
        <p:cxnSp>
          <p:nvCxnSpPr>
            <p:cNvPr id="14" name="Google Shape;2238;p107">
              <a:extLst>
                <a:ext uri="{FF2B5EF4-FFF2-40B4-BE49-F238E27FC236}">
                  <a16:creationId xmlns:a16="http://schemas.microsoft.com/office/drawing/2014/main" id="{BE0CB3D1-6F4A-E8E9-273D-A52EC32F823B}"/>
                </a:ext>
              </a:extLst>
            </p:cNvPr>
            <p:cNvCxnSpPr/>
            <p:nvPr/>
          </p:nvCxnSpPr>
          <p:spPr>
            <a:xfrm rot="10800000">
              <a:off x="2460372" y="3502317"/>
              <a:ext cx="847884" cy="862043"/>
            </a:xfrm>
            <a:prstGeom prst="straightConnector1">
              <a:avLst/>
            </a:prstGeom>
            <a:noFill/>
            <a:ln w="38100" cap="flat" cmpd="sng">
              <a:solidFill>
                <a:srgbClr val="7F7F7F"/>
              </a:solidFill>
              <a:prstDash val="solid"/>
              <a:round/>
              <a:headEnd type="none" w="sm" len="sm"/>
              <a:tailEnd type="triangle" w="med" len="med"/>
            </a:ln>
          </p:spPr>
        </p:cxnSp>
        <p:sp>
          <p:nvSpPr>
            <p:cNvPr id="15" name="Google Shape;2239;p107">
              <a:extLst>
                <a:ext uri="{FF2B5EF4-FFF2-40B4-BE49-F238E27FC236}">
                  <a16:creationId xmlns:a16="http://schemas.microsoft.com/office/drawing/2014/main" id="{3C83211E-6C40-2E3E-54AE-E76C6F5FE38E}"/>
                </a:ext>
              </a:extLst>
            </p:cNvPr>
            <p:cNvSpPr txBox="1"/>
            <p:nvPr/>
          </p:nvSpPr>
          <p:spPr>
            <a:xfrm>
              <a:off x="3160621" y="6669277"/>
              <a:ext cx="1140056" cy="6533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a:solidFill>
                    <a:srgbClr val="3F3F3F"/>
                  </a:solidFill>
                  <a:latin typeface="Open Sans"/>
                  <a:ea typeface="Open Sans"/>
                  <a:cs typeface="Open Sans"/>
                  <a:sym typeface="Open Sans"/>
                </a:rPr>
                <a:t>API Request</a:t>
              </a:r>
              <a:endParaRPr sz="1600" b="0" i="0" u="none" strike="noStrike" cap="none">
                <a:solidFill>
                  <a:srgbClr val="3F3F3F"/>
                </a:solidFill>
                <a:latin typeface="Arial"/>
                <a:ea typeface="Arial"/>
                <a:cs typeface="Arial"/>
                <a:sym typeface="Arial"/>
              </a:endParaRPr>
            </a:p>
          </p:txBody>
        </p:sp>
        <p:sp>
          <p:nvSpPr>
            <p:cNvPr id="16" name="Google Shape;2240;p107">
              <a:extLst>
                <a:ext uri="{FF2B5EF4-FFF2-40B4-BE49-F238E27FC236}">
                  <a16:creationId xmlns:a16="http://schemas.microsoft.com/office/drawing/2014/main" id="{50C81E88-4122-DE33-8336-74871013953E}"/>
                </a:ext>
              </a:extLst>
            </p:cNvPr>
            <p:cNvSpPr txBox="1"/>
            <p:nvPr/>
          </p:nvSpPr>
          <p:spPr>
            <a:xfrm>
              <a:off x="4619997" y="6678445"/>
              <a:ext cx="1261884" cy="6533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a:solidFill>
                    <a:srgbClr val="3F3F3F"/>
                  </a:solidFill>
                  <a:latin typeface="Open Sans"/>
                  <a:ea typeface="Open Sans"/>
                  <a:cs typeface="Open Sans"/>
                  <a:sym typeface="Open Sans"/>
                </a:rPr>
                <a:t>API Response</a:t>
              </a:r>
              <a:endParaRPr sz="1600" b="0" i="0" u="none" strike="noStrike" cap="none">
                <a:solidFill>
                  <a:srgbClr val="3F3F3F"/>
                </a:solidFill>
                <a:latin typeface="Arial"/>
                <a:ea typeface="Arial"/>
                <a:cs typeface="Arial"/>
                <a:sym typeface="Arial"/>
              </a:endParaRPr>
            </a:p>
          </p:txBody>
        </p:sp>
        <p:sp>
          <p:nvSpPr>
            <p:cNvPr id="17" name="Google Shape;2241;p107">
              <a:extLst>
                <a:ext uri="{FF2B5EF4-FFF2-40B4-BE49-F238E27FC236}">
                  <a16:creationId xmlns:a16="http://schemas.microsoft.com/office/drawing/2014/main" id="{6129135F-1DDF-8AC7-573E-A7E828322A78}"/>
                </a:ext>
              </a:extLst>
            </p:cNvPr>
            <p:cNvSpPr txBox="1"/>
            <p:nvPr/>
          </p:nvSpPr>
          <p:spPr>
            <a:xfrm>
              <a:off x="5452648" y="7879142"/>
              <a:ext cx="1191953" cy="3782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a:solidFill>
                    <a:srgbClr val="3F3F3F"/>
                  </a:solidFill>
                  <a:latin typeface="Open Sans"/>
                  <a:ea typeface="Open Sans"/>
                  <a:cs typeface="Open Sans"/>
                  <a:sym typeface="Open Sans"/>
                </a:rPr>
                <a:t>Server</a:t>
              </a:r>
              <a:endParaRPr sz="1600" b="0" i="0" u="none" strike="noStrike" cap="none">
                <a:solidFill>
                  <a:srgbClr val="3F3F3F"/>
                </a:solidFill>
                <a:latin typeface="Arial"/>
                <a:ea typeface="Arial"/>
                <a:cs typeface="Arial"/>
                <a:sym typeface="Arial"/>
              </a:endParaRPr>
            </a:p>
          </p:txBody>
        </p:sp>
        <p:sp>
          <p:nvSpPr>
            <p:cNvPr id="18" name="Google Shape;2242;p107">
              <a:extLst>
                <a:ext uri="{FF2B5EF4-FFF2-40B4-BE49-F238E27FC236}">
                  <a16:creationId xmlns:a16="http://schemas.microsoft.com/office/drawing/2014/main" id="{A3C4D600-206B-4329-4801-066E171B52B5}"/>
                </a:ext>
              </a:extLst>
            </p:cNvPr>
            <p:cNvSpPr txBox="1"/>
            <p:nvPr/>
          </p:nvSpPr>
          <p:spPr>
            <a:xfrm>
              <a:off x="979890" y="3879286"/>
              <a:ext cx="1911698" cy="6533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600" b="1" i="0" u="none" strike="noStrike" cap="none">
                  <a:solidFill>
                    <a:srgbClr val="3F3F3F"/>
                  </a:solidFill>
                  <a:latin typeface="Open Sans"/>
                  <a:ea typeface="Open Sans"/>
                  <a:cs typeface="Open Sans"/>
                  <a:sym typeface="Open Sans"/>
                </a:rPr>
                <a:t>Client or Desktop</a:t>
              </a:r>
              <a:endParaRPr sz="1600" b="0" i="0" u="none" strike="noStrike" cap="none">
                <a:solidFill>
                  <a:srgbClr val="3F3F3F"/>
                </a:solidFill>
                <a:latin typeface="Arial"/>
                <a:ea typeface="Arial"/>
                <a:cs typeface="Arial"/>
                <a:sym typeface="Arial"/>
              </a:endParaRPr>
            </a:p>
          </p:txBody>
        </p:sp>
        <p:sp>
          <p:nvSpPr>
            <p:cNvPr id="19" name="Google Shape;2243;p107">
              <a:extLst>
                <a:ext uri="{FF2B5EF4-FFF2-40B4-BE49-F238E27FC236}">
                  <a16:creationId xmlns:a16="http://schemas.microsoft.com/office/drawing/2014/main" id="{D9961BF2-7D6E-20B9-4522-A1D29D4C7AD7}"/>
                </a:ext>
              </a:extLst>
            </p:cNvPr>
            <p:cNvSpPr txBox="1"/>
            <p:nvPr/>
          </p:nvSpPr>
          <p:spPr>
            <a:xfrm>
              <a:off x="6218255" y="3878029"/>
              <a:ext cx="1234643" cy="6533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600" b="1" i="0" u="none" strike="noStrike" cap="none">
                  <a:solidFill>
                    <a:srgbClr val="3F3F3F"/>
                  </a:solidFill>
                  <a:latin typeface="Open Sans"/>
                  <a:ea typeface="Open Sans"/>
                  <a:cs typeface="Open Sans"/>
                  <a:sym typeface="Open Sans"/>
                </a:rPr>
                <a:t>Client or</a:t>
              </a:r>
            </a:p>
            <a:p>
              <a:pPr marL="0" marR="0" lvl="0" indent="0" algn="ctr" rtl="0">
                <a:lnSpc>
                  <a:spcPct val="100000"/>
                </a:lnSpc>
                <a:spcBef>
                  <a:spcPts val="0"/>
                </a:spcBef>
                <a:spcAft>
                  <a:spcPts val="0"/>
                </a:spcAft>
                <a:buClr>
                  <a:srgbClr val="000000"/>
                </a:buClr>
                <a:buSzPts val="1400"/>
                <a:buFont typeface="Arial"/>
                <a:buNone/>
              </a:pPr>
              <a:r>
                <a:rPr lang="en-US" sz="1600" b="1" i="0" u="none" strike="noStrike" cap="none">
                  <a:solidFill>
                    <a:srgbClr val="3F3F3F"/>
                  </a:solidFill>
                  <a:latin typeface="Open Sans"/>
                  <a:ea typeface="Open Sans"/>
                  <a:cs typeface="Open Sans"/>
                  <a:sym typeface="Open Sans"/>
                </a:rPr>
                <a:t>Mobile</a:t>
              </a:r>
              <a:endParaRPr sz="1600" b="0" i="0" u="none" strike="noStrike" cap="none">
                <a:solidFill>
                  <a:srgbClr val="3F3F3F"/>
                </a:solidFill>
                <a:latin typeface="Arial"/>
                <a:ea typeface="Arial"/>
                <a:cs typeface="Arial"/>
                <a:sym typeface="Arial"/>
              </a:endParaRPr>
            </a:p>
          </p:txBody>
        </p:sp>
      </p:grpSp>
      <p:grpSp>
        <p:nvGrpSpPr>
          <p:cNvPr id="20" name="Google Shape;2244;p107">
            <a:extLst>
              <a:ext uri="{FF2B5EF4-FFF2-40B4-BE49-F238E27FC236}">
                <a16:creationId xmlns:a16="http://schemas.microsoft.com/office/drawing/2014/main" id="{A459EF6D-5B26-42B2-9683-38D80DDF915A}"/>
              </a:ext>
            </a:extLst>
          </p:cNvPr>
          <p:cNvGrpSpPr/>
          <p:nvPr/>
        </p:nvGrpSpPr>
        <p:grpSpPr>
          <a:xfrm>
            <a:off x="9736960" y="3093671"/>
            <a:ext cx="4200528" cy="3998609"/>
            <a:chOff x="10071620" y="2188194"/>
            <a:chExt cx="4508293" cy="5013431"/>
          </a:xfrm>
        </p:grpSpPr>
        <p:sp>
          <p:nvSpPr>
            <p:cNvPr id="25" name="Google Shape;2245;p107">
              <a:extLst>
                <a:ext uri="{FF2B5EF4-FFF2-40B4-BE49-F238E27FC236}">
                  <a16:creationId xmlns:a16="http://schemas.microsoft.com/office/drawing/2014/main" id="{6D91DB6E-A00E-5E0B-031E-E64A168351AE}"/>
                </a:ext>
              </a:extLst>
            </p:cNvPr>
            <p:cNvSpPr/>
            <p:nvPr/>
          </p:nvSpPr>
          <p:spPr>
            <a:xfrm>
              <a:off x="10071620" y="2188194"/>
              <a:ext cx="4508293" cy="5013431"/>
            </a:xfrm>
            <a:prstGeom prst="roundRect">
              <a:avLst>
                <a:gd name="adj" fmla="val 16667"/>
              </a:avLst>
            </a:prstGeom>
            <a:solidFill>
              <a:srgbClr val="D0CECE"/>
            </a:solidFill>
            <a:ln w="25400" cap="flat" cmpd="sng">
              <a:solidFill>
                <a:srgbClr val="D0CEC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27" name="Google Shape;2246;p107">
              <a:extLst>
                <a:ext uri="{FF2B5EF4-FFF2-40B4-BE49-F238E27FC236}">
                  <a16:creationId xmlns:a16="http://schemas.microsoft.com/office/drawing/2014/main" id="{79C93065-7399-4C6A-D880-50D6043D0A12}"/>
                </a:ext>
              </a:extLst>
            </p:cNvPr>
            <p:cNvSpPr txBox="1"/>
            <p:nvPr/>
          </p:nvSpPr>
          <p:spPr>
            <a:xfrm>
              <a:off x="10917419" y="2602716"/>
              <a:ext cx="281669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Third-party APIs:</a:t>
              </a:r>
              <a:endParaRPr sz="1400" b="0" i="0" u="none" strike="noStrike" cap="none">
                <a:solidFill>
                  <a:srgbClr val="3F3F3F"/>
                </a:solidFill>
                <a:latin typeface="Arial"/>
                <a:ea typeface="Arial"/>
                <a:cs typeface="Arial"/>
                <a:sym typeface="Arial"/>
              </a:endParaRPr>
            </a:p>
          </p:txBody>
        </p:sp>
        <p:sp>
          <p:nvSpPr>
            <p:cNvPr id="28" name="Google Shape;2247;p107">
              <a:extLst>
                <a:ext uri="{FF2B5EF4-FFF2-40B4-BE49-F238E27FC236}">
                  <a16:creationId xmlns:a16="http://schemas.microsoft.com/office/drawing/2014/main" id="{A6D0372B-237E-BEC0-9FA9-B47BFAD90C7A}"/>
                </a:ext>
              </a:extLst>
            </p:cNvPr>
            <p:cNvSpPr txBox="1"/>
            <p:nvPr/>
          </p:nvSpPr>
          <p:spPr>
            <a:xfrm>
              <a:off x="10461764" y="3270389"/>
              <a:ext cx="3714566" cy="3511533"/>
            </a:xfrm>
            <a:prstGeom prst="rect">
              <a:avLst/>
            </a:prstGeom>
            <a:noFill/>
            <a:ln>
              <a:noFill/>
            </a:ln>
          </p:spPr>
          <p:txBody>
            <a:bodyPr spcFirstLastPara="1" wrap="square" lIns="91425" tIns="45700" rIns="91425" bIns="45700" anchor="t" anchorCtr="0">
              <a:spAutoFit/>
            </a:bodyPr>
            <a:lstStyle/>
            <a:p>
              <a:pPr marL="342900" marR="0" lvl="0" indent="-342900" algn="l" rtl="0">
                <a:lnSpc>
                  <a:spcPct val="200000"/>
                </a:lnSpc>
                <a:spcBef>
                  <a:spcPts val="0"/>
                </a:spcBef>
                <a:spcAft>
                  <a:spcPts val="0"/>
                </a:spcAft>
                <a:buClr>
                  <a:schemeClr val="tx1">
                    <a:lumMod val="75000"/>
                    <a:lumOff val="25000"/>
                  </a:schemeClr>
                </a:buClr>
                <a:buSzPts val="2200"/>
                <a:buFont typeface="Arial"/>
                <a:buChar char="•"/>
              </a:pPr>
              <a:r>
                <a:rPr lang="en-US" sz="2200" b="0" i="0" u="none" strike="noStrike" cap="none">
                  <a:solidFill>
                    <a:srgbClr val="3F3F3F"/>
                  </a:solidFill>
                  <a:latin typeface="Open Sans"/>
                  <a:ea typeface="Open Sans"/>
                  <a:cs typeface="Open Sans"/>
                  <a:sym typeface="Open Sans"/>
                </a:rPr>
                <a:t>Google maps</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chemeClr val="tx1">
                    <a:lumMod val="75000"/>
                    <a:lumOff val="25000"/>
                  </a:schemeClr>
                </a:buClr>
                <a:buSzPts val="2200"/>
                <a:buFont typeface="Arial"/>
                <a:buChar char="•"/>
              </a:pPr>
              <a:r>
                <a:rPr lang="en-US" sz="2200" b="0" i="0" u="none" strike="noStrike" cap="none">
                  <a:solidFill>
                    <a:srgbClr val="3F3F3F"/>
                  </a:solidFill>
                  <a:latin typeface="Open Sans"/>
                  <a:ea typeface="Open Sans"/>
                  <a:cs typeface="Open Sans"/>
                  <a:sym typeface="Open Sans"/>
                </a:rPr>
                <a:t>YouTube videos</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chemeClr val="tx1">
                    <a:lumMod val="75000"/>
                    <a:lumOff val="25000"/>
                  </a:schemeClr>
                </a:buClr>
                <a:buSzPts val="2200"/>
                <a:buFont typeface="Arial"/>
                <a:buChar char="•"/>
              </a:pPr>
              <a:r>
                <a:rPr lang="en-US" sz="2200" b="0" i="0" u="none" strike="noStrike" cap="none">
                  <a:solidFill>
                    <a:srgbClr val="3F3F3F"/>
                  </a:solidFill>
                  <a:latin typeface="Open Sans"/>
                  <a:ea typeface="Open Sans"/>
                  <a:cs typeface="Open Sans"/>
                  <a:sym typeface="Open Sans"/>
                </a:rPr>
                <a:t>Weather data</a:t>
              </a:r>
              <a:endParaRPr sz="1400" b="0" i="0" u="none" strike="noStrike" cap="none">
                <a:solidFill>
                  <a:srgbClr val="3F3F3F"/>
                </a:solidFill>
                <a:latin typeface="Arial"/>
                <a:ea typeface="Arial"/>
                <a:cs typeface="Arial"/>
                <a:sym typeface="Arial"/>
              </a:endParaRPr>
            </a:p>
            <a:p>
              <a:pPr marL="342900" marR="0" lvl="0" indent="-342900" algn="l" rtl="0">
                <a:lnSpc>
                  <a:spcPct val="200000"/>
                </a:lnSpc>
                <a:spcBef>
                  <a:spcPts val="0"/>
                </a:spcBef>
                <a:spcAft>
                  <a:spcPts val="0"/>
                </a:spcAft>
                <a:buClr>
                  <a:schemeClr val="tx1">
                    <a:lumMod val="75000"/>
                    <a:lumOff val="25000"/>
                  </a:schemeClr>
                </a:buClr>
                <a:buSzPts val="2200"/>
                <a:buFont typeface="Arial"/>
                <a:buChar char="•"/>
              </a:pPr>
              <a:r>
                <a:rPr lang="en-US" sz="2200" b="0" i="0" u="none" strike="noStrike" cap="none">
                  <a:solidFill>
                    <a:srgbClr val="3F3F3F"/>
                  </a:solidFill>
                  <a:latin typeface="Open Sans"/>
                  <a:ea typeface="Open Sans"/>
                  <a:cs typeface="Open Sans"/>
                  <a:sym typeface="Open Sans"/>
                </a:rPr>
                <a:t>Movies data</a:t>
              </a:r>
              <a:endParaRPr/>
            </a:p>
          </p:txBody>
        </p:sp>
      </p:grpSp>
    </p:spTree>
    <p:extLst>
      <p:ext uri="{BB962C8B-B14F-4D97-AF65-F5344CB8AC3E}">
        <p14:creationId xmlns:p14="http://schemas.microsoft.com/office/powerpoint/2010/main" val="2926468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AJAX with Fetch API</a:t>
            </a:r>
            <a:endParaRPr/>
          </a:p>
        </p:txBody>
      </p:sp>
      <p:sp>
        <p:nvSpPr>
          <p:cNvPr id="21" name="Google Shape;2253;p108">
            <a:extLst>
              <a:ext uri="{FF2B5EF4-FFF2-40B4-BE49-F238E27FC236}">
                <a16:creationId xmlns:a16="http://schemas.microsoft.com/office/drawing/2014/main" id="{58B6E44B-4A06-7813-09A2-70BD90C76829}"/>
              </a:ext>
            </a:extLst>
          </p:cNvPr>
          <p:cNvSpPr/>
          <p:nvPr/>
        </p:nvSpPr>
        <p:spPr>
          <a:xfrm>
            <a:off x="3874205" y="7666014"/>
            <a:ext cx="8507590" cy="642152"/>
          </a:xfrm>
          <a:prstGeom prst="roundRect">
            <a:avLst>
              <a:gd name="adj" fmla="val 16667"/>
            </a:avLst>
          </a:prstGeom>
          <a:solidFill>
            <a:srgbClr val="D0CECE"/>
          </a:solidFill>
          <a:ln w="25400" cap="flat" cmpd="sng">
            <a:solidFill>
              <a:srgbClr val="D0CEC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It is widely used by progressive web app service workers.</a:t>
            </a:r>
            <a:endParaRPr sz="2200" b="0" i="0" u="none" strike="noStrike" cap="none">
              <a:solidFill>
                <a:srgbClr val="3F3F3F"/>
              </a:solidFill>
              <a:latin typeface="Open Sans"/>
              <a:ea typeface="Open Sans"/>
              <a:cs typeface="Open Sans"/>
              <a:sym typeface="Open Sans"/>
            </a:endParaRPr>
          </a:p>
        </p:txBody>
      </p:sp>
      <p:grpSp>
        <p:nvGrpSpPr>
          <p:cNvPr id="22" name="Google Shape;2255;p108">
            <a:extLst>
              <a:ext uri="{FF2B5EF4-FFF2-40B4-BE49-F238E27FC236}">
                <a16:creationId xmlns:a16="http://schemas.microsoft.com/office/drawing/2014/main" id="{4032B005-3A49-0087-D3A4-516568C3A4E5}"/>
              </a:ext>
            </a:extLst>
          </p:cNvPr>
          <p:cNvGrpSpPr/>
          <p:nvPr/>
        </p:nvGrpSpPr>
        <p:grpSpPr>
          <a:xfrm>
            <a:off x="4101011" y="3242824"/>
            <a:ext cx="8053857" cy="3853227"/>
            <a:chOff x="4829022" y="2640398"/>
            <a:chExt cx="6597951" cy="3496836"/>
          </a:xfrm>
        </p:grpSpPr>
        <p:grpSp>
          <p:nvGrpSpPr>
            <p:cNvPr id="23" name="Google Shape;2256;p108">
              <a:extLst>
                <a:ext uri="{FF2B5EF4-FFF2-40B4-BE49-F238E27FC236}">
                  <a16:creationId xmlns:a16="http://schemas.microsoft.com/office/drawing/2014/main" id="{3D71D858-C4CD-C9EF-2440-E15D3BEE81C1}"/>
                </a:ext>
              </a:extLst>
            </p:cNvPr>
            <p:cNvGrpSpPr/>
            <p:nvPr/>
          </p:nvGrpSpPr>
          <p:grpSpPr>
            <a:xfrm>
              <a:off x="4829022" y="2640398"/>
              <a:ext cx="6597951" cy="3496836"/>
              <a:chOff x="1510448" y="2054850"/>
              <a:chExt cx="6166606" cy="3695474"/>
            </a:xfrm>
          </p:grpSpPr>
          <p:sp>
            <p:nvSpPr>
              <p:cNvPr id="29" name="Google Shape;2257;p108">
                <a:extLst>
                  <a:ext uri="{FF2B5EF4-FFF2-40B4-BE49-F238E27FC236}">
                    <a16:creationId xmlns:a16="http://schemas.microsoft.com/office/drawing/2014/main" id="{8D3FCB12-AFDA-C334-7092-F14F586C0044}"/>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2258;p108">
                <a:extLst>
                  <a:ext uri="{FF2B5EF4-FFF2-40B4-BE49-F238E27FC236}">
                    <a16:creationId xmlns:a16="http://schemas.microsoft.com/office/drawing/2014/main" id="{26EEBF3B-12DF-0C9E-6045-633456C06AE0}"/>
                  </a:ext>
                </a:extLst>
              </p:cNvPr>
              <p:cNvSpPr/>
              <p:nvPr/>
            </p:nvSpPr>
            <p:spPr>
              <a:xfrm>
                <a:off x="1510448" y="2054850"/>
                <a:ext cx="6153404" cy="466532"/>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31" name="Google Shape;2259;p108">
                <a:extLst>
                  <a:ext uri="{FF2B5EF4-FFF2-40B4-BE49-F238E27FC236}">
                    <a16:creationId xmlns:a16="http://schemas.microsoft.com/office/drawing/2014/main" id="{3EC12D13-A025-405F-C8EC-000B0C6E3679}"/>
                  </a:ext>
                </a:extLst>
              </p:cNvPr>
              <p:cNvSpPr/>
              <p:nvPr/>
            </p:nvSpPr>
            <p:spPr>
              <a:xfrm>
                <a:off x="1523650" y="5607339"/>
                <a:ext cx="6153404" cy="14298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4" name="Google Shape;2260;p108">
              <a:extLst>
                <a:ext uri="{FF2B5EF4-FFF2-40B4-BE49-F238E27FC236}">
                  <a16:creationId xmlns:a16="http://schemas.microsoft.com/office/drawing/2014/main" id="{FBC6F959-CEB9-3F5B-58C2-E9AB2A813803}"/>
                </a:ext>
              </a:extLst>
            </p:cNvPr>
            <p:cNvSpPr txBox="1"/>
            <p:nvPr/>
          </p:nvSpPr>
          <p:spPr>
            <a:xfrm>
              <a:off x="5262879" y="3336597"/>
              <a:ext cx="5610067" cy="2094787"/>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a:ea typeface="Courier New"/>
                  <a:cs typeface="Courier New"/>
                  <a:sym typeface="Courier New"/>
                </a:rPr>
                <a:t>fetch(‘&lt;URL&gt;’, {method: ‘GET’})</a:t>
              </a:r>
              <a:endParaRPr sz="1800"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200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a:ea typeface="Courier New"/>
                  <a:cs typeface="Courier New"/>
                  <a:sym typeface="Courier New"/>
                </a:rPr>
                <a:t>.then(response=&gt;response.json())</a:t>
              </a:r>
              <a:endParaRPr sz="1800"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200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a:ea typeface="Courier New"/>
                  <a:cs typeface="Courier New"/>
                  <a:sym typeface="Courier New"/>
                </a:rPr>
                <a:t>.then(json=&gt;console.log(json))</a:t>
              </a:r>
              <a:endParaRPr sz="1800"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200000"/>
                </a:lnSpc>
                <a:spcBef>
                  <a:spcPts val="0"/>
                </a:spcBef>
                <a:spcAft>
                  <a:spcPts val="0"/>
                </a:spcAft>
                <a:buClr>
                  <a:srgbClr val="000000"/>
                </a:buClr>
                <a:buSzPts val="2200"/>
                <a:buFont typeface="Arial"/>
                <a:buNone/>
              </a:pPr>
              <a:r>
                <a:rPr lang="en-US" sz="1800" b="0" i="0" u="none" strike="noStrike" cap="none">
                  <a:solidFill>
                    <a:schemeClr val="tx1">
                      <a:lumMod val="75000"/>
                      <a:lumOff val="25000"/>
                    </a:schemeClr>
                  </a:solidFill>
                  <a:latin typeface="Courier New"/>
                  <a:ea typeface="Courier New"/>
                  <a:cs typeface="Courier New"/>
                  <a:sym typeface="Courier New"/>
                </a:rPr>
                <a:t>.catch(error=&gt;console.log(‘error:’,error));</a:t>
              </a:r>
              <a:endParaRPr sz="1800" b="0" i="0" u="none" strike="noStrike" cap="none">
                <a:solidFill>
                  <a:schemeClr val="tx1">
                    <a:lumMod val="75000"/>
                    <a:lumOff val="25000"/>
                  </a:schemeClr>
                </a:solidFill>
                <a:latin typeface="Courier New"/>
                <a:ea typeface="Courier New"/>
                <a:cs typeface="Courier New"/>
                <a:sym typeface="Courier New"/>
              </a:endParaRPr>
            </a:p>
          </p:txBody>
        </p:sp>
      </p:grpSp>
      <p:sp>
        <p:nvSpPr>
          <p:cNvPr id="34" name="Brandline_LVC">
            <a:extLst>
              <a:ext uri="{FF2B5EF4-FFF2-40B4-BE49-F238E27FC236}">
                <a16:creationId xmlns:a16="http://schemas.microsoft.com/office/drawing/2014/main" id="{E897A7D9-8ED4-9621-9A08-3F6B13BAE9A6}"/>
              </a:ext>
            </a:extLst>
          </p:cNvPr>
          <p:cNvSpPr/>
          <p:nvPr/>
        </p:nvSpPr>
        <p:spPr>
          <a:xfrm>
            <a:off x="5956300" y="816352"/>
            <a:ext cx="43557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815;g261e5c5b6f0_0_106">
            <a:extLst>
              <a:ext uri="{FF2B5EF4-FFF2-40B4-BE49-F238E27FC236}">
                <a16:creationId xmlns:a16="http://schemas.microsoft.com/office/drawing/2014/main" id="{E1B01331-A31F-B0F8-1018-42F97C387A64}"/>
              </a:ext>
            </a:extLst>
          </p:cNvPr>
          <p:cNvSpPr/>
          <p:nvPr/>
        </p:nvSpPr>
        <p:spPr>
          <a:xfrm>
            <a:off x="2136721" y="1641231"/>
            <a:ext cx="11982558" cy="1031631"/>
          </a:xfrm>
          <a:prstGeom prst="roundRect">
            <a:avLst>
              <a:gd name="adj" fmla="val 16667"/>
            </a:avLst>
          </a:prstGeom>
          <a:noFill/>
          <a:ln w="25400" cap="flat" cmpd="sng">
            <a:solidFill>
              <a:srgbClr val="4472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t>
            </a:r>
            <a:r>
              <a:rPr lang="en-US" sz="2200" i="0" u="none" strike="noStrike" cap="none">
                <a:solidFill>
                  <a:srgbClr val="3F3F3F"/>
                </a:solidFill>
                <a:latin typeface="Open Sans"/>
                <a:ea typeface="Open Sans"/>
                <a:cs typeface="Open Sans"/>
                <a:sym typeface="Open Sans"/>
              </a:rPr>
              <a:t>Fetch API </a:t>
            </a:r>
            <a:r>
              <a:rPr lang="en-US" sz="2200" b="0" i="0" u="none" strike="noStrike" cap="none">
                <a:solidFill>
                  <a:srgbClr val="3F3F3F"/>
                </a:solidFill>
                <a:latin typeface="Open Sans"/>
                <a:ea typeface="Open Sans"/>
                <a:cs typeface="Open Sans"/>
                <a:sym typeface="Open Sans"/>
              </a:rPr>
              <a:t>provides an interface to fetch resources across networks. It helps in defining HTTP-related concepts such as extensions to HTTP. </a:t>
            </a:r>
            <a:endParaRPr lang="en-US"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9203442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Fetch API: Features</a:t>
            </a:r>
            <a:endParaRPr/>
          </a:p>
        </p:txBody>
      </p:sp>
      <p:grpSp>
        <p:nvGrpSpPr>
          <p:cNvPr id="3" name="Google Shape;2278;p110">
            <a:extLst>
              <a:ext uri="{FF2B5EF4-FFF2-40B4-BE49-F238E27FC236}">
                <a16:creationId xmlns:a16="http://schemas.microsoft.com/office/drawing/2014/main" id="{A791DFBC-9E39-5B2A-06B3-C874F864A6AD}"/>
              </a:ext>
            </a:extLst>
          </p:cNvPr>
          <p:cNvGrpSpPr/>
          <p:nvPr/>
        </p:nvGrpSpPr>
        <p:grpSpPr>
          <a:xfrm>
            <a:off x="1796801" y="2116127"/>
            <a:ext cx="12662275" cy="5651139"/>
            <a:chOff x="1407529" y="1154517"/>
            <a:chExt cx="13210250" cy="6533245"/>
          </a:xfrm>
        </p:grpSpPr>
        <p:sp>
          <p:nvSpPr>
            <p:cNvPr id="4" name="Google Shape;2279;p110">
              <a:extLst>
                <a:ext uri="{FF2B5EF4-FFF2-40B4-BE49-F238E27FC236}">
                  <a16:creationId xmlns:a16="http://schemas.microsoft.com/office/drawing/2014/main" id="{A1F229C8-2E80-A3B2-49D3-1F635617574E}"/>
                </a:ext>
              </a:extLst>
            </p:cNvPr>
            <p:cNvSpPr/>
            <p:nvPr/>
          </p:nvSpPr>
          <p:spPr>
            <a:xfrm>
              <a:off x="9000602" y="5527762"/>
              <a:ext cx="5560541" cy="2160000"/>
            </a:xfrm>
            <a:prstGeom prst="roundRect">
              <a:avLst>
                <a:gd name="adj" fmla="val 8667"/>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5" name="Google Shape;2280;p110">
              <a:extLst>
                <a:ext uri="{FF2B5EF4-FFF2-40B4-BE49-F238E27FC236}">
                  <a16:creationId xmlns:a16="http://schemas.microsoft.com/office/drawing/2014/main" id="{B9AE200B-D689-E2FE-ABD5-286D43B8274C}"/>
                </a:ext>
              </a:extLst>
            </p:cNvPr>
            <p:cNvSpPr txBox="1"/>
            <p:nvPr/>
          </p:nvSpPr>
          <p:spPr>
            <a:xfrm>
              <a:off x="9554692" y="6226532"/>
              <a:ext cx="4477445" cy="99906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Fetch can be aborted by calling</a:t>
              </a:r>
              <a:r>
                <a:rPr lang="en-US" sz="2200" b="0" i="1" u="none" strike="noStrike" cap="none">
                  <a:solidFill>
                    <a:schemeClr val="tx1">
                      <a:lumMod val="75000"/>
                      <a:lumOff val="25000"/>
                    </a:schemeClr>
                  </a:solidFill>
                  <a:latin typeface="Open Sans"/>
                  <a:ea typeface="Open Sans"/>
                  <a:cs typeface="Open Sans"/>
                  <a:sym typeface="Open Sans"/>
                </a:rPr>
                <a:t> </a:t>
              </a:r>
              <a:r>
                <a:rPr lang="en-US" sz="2200" b="1" i="0" u="none" strike="noStrike" cap="none">
                  <a:solidFill>
                    <a:schemeClr val="tx1">
                      <a:lumMod val="75000"/>
                      <a:lumOff val="25000"/>
                    </a:schemeClr>
                  </a:solidFill>
                  <a:latin typeface="Open Sans"/>
                  <a:ea typeface="Open Sans"/>
                  <a:cs typeface="Open Sans"/>
                  <a:sym typeface="Open Sans"/>
                </a:rPr>
                <a:t>controller.abort();</a:t>
              </a:r>
              <a:r>
                <a:rPr lang="en-US" sz="2200" b="0" i="0" u="none" strike="noStrike" cap="none">
                  <a:solidFill>
                    <a:schemeClr val="tx1">
                      <a:lumMod val="75000"/>
                      <a:lumOff val="25000"/>
                    </a:schemeClr>
                  </a:solidFill>
                  <a:latin typeface="Open Sans"/>
                  <a:ea typeface="Open Sans"/>
                  <a:cs typeface="Open Sans"/>
                  <a:sym typeface="Open Sans"/>
                </a:rPr>
                <a:t>.</a:t>
              </a:r>
              <a:endParaRPr sz="2200" b="1" i="0" u="none" strike="noStrike" cap="none">
                <a:solidFill>
                  <a:schemeClr val="tx1">
                    <a:lumMod val="75000"/>
                    <a:lumOff val="25000"/>
                  </a:schemeClr>
                </a:solidFill>
                <a:latin typeface="Open Sans"/>
                <a:ea typeface="Open Sans"/>
                <a:cs typeface="Open Sans"/>
                <a:sym typeface="Open Sans"/>
              </a:endParaRPr>
            </a:p>
          </p:txBody>
        </p:sp>
        <p:sp>
          <p:nvSpPr>
            <p:cNvPr id="6" name="Google Shape;2281;p110">
              <a:extLst>
                <a:ext uri="{FF2B5EF4-FFF2-40B4-BE49-F238E27FC236}">
                  <a16:creationId xmlns:a16="http://schemas.microsoft.com/office/drawing/2014/main" id="{07911BDE-035B-C6FA-AF61-AE437683DE52}"/>
                </a:ext>
              </a:extLst>
            </p:cNvPr>
            <p:cNvSpPr/>
            <p:nvPr/>
          </p:nvSpPr>
          <p:spPr>
            <a:xfrm>
              <a:off x="1407529" y="5527762"/>
              <a:ext cx="5560541" cy="2160000"/>
            </a:xfrm>
            <a:prstGeom prst="roundRect">
              <a:avLst>
                <a:gd name="adj" fmla="val 8667"/>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7" name="Google Shape;2282;p110">
              <a:extLst>
                <a:ext uri="{FF2B5EF4-FFF2-40B4-BE49-F238E27FC236}">
                  <a16:creationId xmlns:a16="http://schemas.microsoft.com/office/drawing/2014/main" id="{8D46EC13-093D-2E59-4AF0-7F27F81EBEDB}"/>
                </a:ext>
              </a:extLst>
            </p:cNvPr>
            <p:cNvSpPr txBox="1"/>
            <p:nvPr/>
          </p:nvSpPr>
          <p:spPr>
            <a:xfrm>
              <a:off x="1898413" y="6116187"/>
              <a:ext cx="4477445" cy="99906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Browsers will continue to run until they are stopped.</a:t>
              </a:r>
              <a:endParaRPr sz="1400" b="0" i="0" u="none" strike="noStrike" cap="none">
                <a:solidFill>
                  <a:schemeClr val="tx1">
                    <a:lumMod val="75000"/>
                    <a:lumOff val="25000"/>
                  </a:schemeClr>
                </a:solidFill>
                <a:latin typeface="Arial"/>
                <a:ea typeface="Arial"/>
                <a:cs typeface="Arial"/>
                <a:sym typeface="Arial"/>
              </a:endParaRPr>
            </a:p>
          </p:txBody>
        </p:sp>
        <p:sp>
          <p:nvSpPr>
            <p:cNvPr id="8" name="Google Shape;2283;p110">
              <a:extLst>
                <a:ext uri="{FF2B5EF4-FFF2-40B4-BE49-F238E27FC236}">
                  <a16:creationId xmlns:a16="http://schemas.microsoft.com/office/drawing/2014/main" id="{07A5236E-03FC-B834-F395-83FD286E917A}"/>
                </a:ext>
              </a:extLst>
            </p:cNvPr>
            <p:cNvSpPr/>
            <p:nvPr/>
          </p:nvSpPr>
          <p:spPr>
            <a:xfrm>
              <a:off x="9000602" y="1986053"/>
              <a:ext cx="5560541" cy="2160000"/>
            </a:xfrm>
            <a:prstGeom prst="roundRect">
              <a:avLst>
                <a:gd name="adj" fmla="val 8667"/>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9" name="Google Shape;2284;p110">
              <a:extLst>
                <a:ext uri="{FF2B5EF4-FFF2-40B4-BE49-F238E27FC236}">
                  <a16:creationId xmlns:a16="http://schemas.microsoft.com/office/drawing/2014/main" id="{879520B6-C1C0-C6A7-A372-0B6B6B594AB1}"/>
                </a:ext>
              </a:extLst>
            </p:cNvPr>
            <p:cNvSpPr txBox="1"/>
            <p:nvPr/>
          </p:nvSpPr>
          <p:spPr>
            <a:xfrm>
              <a:off x="9094761" y="2492236"/>
              <a:ext cx="5523018" cy="148737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Rejections only occur if a request cannot be completed; therefore, error trapping is complicated to implement.</a:t>
              </a:r>
              <a:endParaRPr sz="1400" b="0" i="0" u="none" strike="noStrike" cap="none">
                <a:solidFill>
                  <a:schemeClr val="tx1">
                    <a:lumMod val="75000"/>
                    <a:lumOff val="25000"/>
                  </a:schemeClr>
                </a:solidFill>
                <a:latin typeface="Arial"/>
                <a:ea typeface="Arial"/>
                <a:cs typeface="Arial"/>
                <a:sym typeface="Arial"/>
              </a:endParaRPr>
            </a:p>
          </p:txBody>
        </p:sp>
        <p:sp>
          <p:nvSpPr>
            <p:cNvPr id="10" name="Google Shape;2285;p110">
              <a:extLst>
                <a:ext uri="{FF2B5EF4-FFF2-40B4-BE49-F238E27FC236}">
                  <a16:creationId xmlns:a16="http://schemas.microsoft.com/office/drawing/2014/main" id="{C02433DA-FBAF-67F1-CC07-828413BB6A72}"/>
                </a:ext>
              </a:extLst>
            </p:cNvPr>
            <p:cNvSpPr/>
            <p:nvPr/>
          </p:nvSpPr>
          <p:spPr>
            <a:xfrm>
              <a:off x="1407529" y="1986053"/>
              <a:ext cx="5560541" cy="2160000"/>
            </a:xfrm>
            <a:prstGeom prst="roundRect">
              <a:avLst>
                <a:gd name="adj" fmla="val 8667"/>
              </a:avLst>
            </a:prstGeom>
            <a:solidFill>
              <a:srgbClr val="F2F2F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nvGrpSpPr>
            <p:cNvPr id="11" name="Google Shape;2286;p110">
              <a:extLst>
                <a:ext uri="{FF2B5EF4-FFF2-40B4-BE49-F238E27FC236}">
                  <a16:creationId xmlns:a16="http://schemas.microsoft.com/office/drawing/2014/main" id="{404E9C6F-BD22-4AD2-B4B6-D01EFD91D197}"/>
                </a:ext>
              </a:extLst>
            </p:cNvPr>
            <p:cNvGrpSpPr/>
            <p:nvPr/>
          </p:nvGrpSpPr>
          <p:grpSpPr>
            <a:xfrm>
              <a:off x="1964253" y="1154517"/>
              <a:ext cx="4427542" cy="1136822"/>
              <a:chOff x="991547" y="2567081"/>
              <a:chExt cx="4427542" cy="1136822"/>
            </a:xfrm>
          </p:grpSpPr>
          <p:grpSp>
            <p:nvGrpSpPr>
              <p:cNvPr id="37" name="Google Shape;2287;p110">
                <a:extLst>
                  <a:ext uri="{FF2B5EF4-FFF2-40B4-BE49-F238E27FC236}">
                    <a16:creationId xmlns:a16="http://schemas.microsoft.com/office/drawing/2014/main" id="{F45868EB-6DE1-62F8-DAAF-7F54DEEA8B99}"/>
                  </a:ext>
                </a:extLst>
              </p:cNvPr>
              <p:cNvGrpSpPr/>
              <p:nvPr/>
            </p:nvGrpSpPr>
            <p:grpSpPr>
              <a:xfrm>
                <a:off x="991547" y="2567081"/>
                <a:ext cx="4427542" cy="1136822"/>
                <a:chOff x="1591293" y="2718487"/>
                <a:chExt cx="4427542" cy="1136822"/>
              </a:xfrm>
            </p:grpSpPr>
            <p:sp>
              <p:nvSpPr>
                <p:cNvPr id="39" name="Google Shape;2288;p110">
                  <a:extLst>
                    <a:ext uri="{FF2B5EF4-FFF2-40B4-BE49-F238E27FC236}">
                      <a16:creationId xmlns:a16="http://schemas.microsoft.com/office/drawing/2014/main" id="{0D60E769-EB15-DEBF-1C3E-D6C6CEC598A3}"/>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40" name="Google Shape;2289;p110">
                  <a:extLst>
                    <a:ext uri="{FF2B5EF4-FFF2-40B4-BE49-F238E27FC236}">
                      <a16:creationId xmlns:a16="http://schemas.microsoft.com/office/drawing/2014/main" id="{D1CE375F-54E4-F31B-ADBD-0E4A6D2163C8}"/>
                    </a:ext>
                  </a:extLst>
                </p:cNvPr>
                <p:cNvSpPr/>
                <p:nvPr/>
              </p:nvSpPr>
              <p:spPr>
                <a:xfrm>
                  <a:off x="1741828" y="2718487"/>
                  <a:ext cx="4131774" cy="1136822"/>
                </a:xfrm>
                <a:prstGeom prst="round2SameRect">
                  <a:avLst>
                    <a:gd name="adj1" fmla="val 16993"/>
                    <a:gd name="adj2" fmla="val 0"/>
                  </a:avLst>
                </a:prstGeom>
                <a:solidFill>
                  <a:srgbClr val="FF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sp>
            <p:nvSpPr>
              <p:cNvPr id="38" name="Google Shape;2290;p110">
                <a:extLst>
                  <a:ext uri="{FF2B5EF4-FFF2-40B4-BE49-F238E27FC236}">
                    <a16:creationId xmlns:a16="http://schemas.microsoft.com/office/drawing/2014/main" id="{3A987369-5B56-9E47-84AF-F020F7C64464}"/>
                  </a:ext>
                </a:extLst>
              </p:cNvPr>
              <p:cNvSpPr txBox="1"/>
              <p:nvPr/>
            </p:nvSpPr>
            <p:spPr>
              <a:xfrm>
                <a:off x="1160649" y="2899291"/>
                <a:ext cx="4131774" cy="4980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Cookie less by default</a:t>
                </a:r>
                <a:endParaRPr sz="2200" i="0" u="none" strike="noStrike" cap="none">
                  <a:solidFill>
                    <a:srgbClr val="3F3F3F"/>
                  </a:solidFill>
                  <a:latin typeface="Open Sans"/>
                  <a:ea typeface="Open Sans"/>
                  <a:cs typeface="Open Sans"/>
                  <a:sym typeface="Open Sans"/>
                </a:endParaRPr>
              </a:p>
            </p:txBody>
          </p:sp>
        </p:grpSp>
        <p:grpSp>
          <p:nvGrpSpPr>
            <p:cNvPr id="12" name="Google Shape;2291;p110">
              <a:extLst>
                <a:ext uri="{FF2B5EF4-FFF2-40B4-BE49-F238E27FC236}">
                  <a16:creationId xmlns:a16="http://schemas.microsoft.com/office/drawing/2014/main" id="{6D1128D2-DFB7-EB80-383F-C3C122EDF2D3}"/>
                </a:ext>
              </a:extLst>
            </p:cNvPr>
            <p:cNvGrpSpPr/>
            <p:nvPr/>
          </p:nvGrpSpPr>
          <p:grpSpPr>
            <a:xfrm>
              <a:off x="9554692" y="1154517"/>
              <a:ext cx="4427542" cy="1136822"/>
              <a:chOff x="6001204" y="2567081"/>
              <a:chExt cx="4427542" cy="1136822"/>
            </a:xfrm>
          </p:grpSpPr>
          <p:grpSp>
            <p:nvGrpSpPr>
              <p:cNvPr id="28" name="Google Shape;2292;p110">
                <a:extLst>
                  <a:ext uri="{FF2B5EF4-FFF2-40B4-BE49-F238E27FC236}">
                    <a16:creationId xmlns:a16="http://schemas.microsoft.com/office/drawing/2014/main" id="{5E29A5CC-A2DE-CC4B-1AC9-73F1D4A1A64A}"/>
                  </a:ext>
                </a:extLst>
              </p:cNvPr>
              <p:cNvGrpSpPr/>
              <p:nvPr/>
            </p:nvGrpSpPr>
            <p:grpSpPr>
              <a:xfrm>
                <a:off x="6001204" y="2567081"/>
                <a:ext cx="4427542" cy="1136822"/>
                <a:chOff x="1591293" y="2718487"/>
                <a:chExt cx="4427542" cy="1136822"/>
              </a:xfrm>
            </p:grpSpPr>
            <p:sp>
              <p:nvSpPr>
                <p:cNvPr id="35" name="Google Shape;2293;p110">
                  <a:extLst>
                    <a:ext uri="{FF2B5EF4-FFF2-40B4-BE49-F238E27FC236}">
                      <a16:creationId xmlns:a16="http://schemas.microsoft.com/office/drawing/2014/main" id="{7C2666FF-8C1F-99E0-1AA8-54EDA1240391}"/>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36" name="Google Shape;2294;p110">
                  <a:extLst>
                    <a:ext uri="{FF2B5EF4-FFF2-40B4-BE49-F238E27FC236}">
                      <a16:creationId xmlns:a16="http://schemas.microsoft.com/office/drawing/2014/main" id="{7F500965-6422-953F-D215-E7271E297A46}"/>
                    </a:ext>
                  </a:extLst>
                </p:cNvPr>
                <p:cNvSpPr/>
                <p:nvPr/>
              </p:nvSpPr>
              <p:spPr>
                <a:xfrm>
                  <a:off x="1741828" y="2718487"/>
                  <a:ext cx="4131774" cy="1136822"/>
                </a:xfrm>
                <a:prstGeom prst="round2SameRect">
                  <a:avLst>
                    <a:gd name="adj1" fmla="val 16993"/>
                    <a:gd name="adj2" fmla="val 0"/>
                  </a:avLst>
                </a:prstGeom>
                <a:solidFill>
                  <a:srgbClr val="FFC5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sp>
            <p:nvSpPr>
              <p:cNvPr id="33" name="Google Shape;2295;p110">
                <a:extLst>
                  <a:ext uri="{FF2B5EF4-FFF2-40B4-BE49-F238E27FC236}">
                    <a16:creationId xmlns:a16="http://schemas.microsoft.com/office/drawing/2014/main" id="{FED16084-9F8A-F1E2-2C13-053497217A58}"/>
                  </a:ext>
                </a:extLst>
              </p:cNvPr>
              <p:cNvSpPr txBox="1"/>
              <p:nvPr/>
            </p:nvSpPr>
            <p:spPr>
              <a:xfrm>
                <a:off x="6224356" y="2862918"/>
                <a:ext cx="4131774" cy="49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Unaccepted Errors</a:t>
                </a:r>
                <a:endParaRPr sz="2200" b="0" i="0" u="none" strike="noStrike" cap="none">
                  <a:solidFill>
                    <a:srgbClr val="3F3F3F"/>
                  </a:solidFill>
                  <a:latin typeface="Open Sans"/>
                  <a:ea typeface="Open Sans"/>
                  <a:cs typeface="Open Sans"/>
                  <a:sym typeface="Open Sans"/>
                </a:endParaRPr>
              </a:p>
            </p:txBody>
          </p:sp>
        </p:grpSp>
        <p:grpSp>
          <p:nvGrpSpPr>
            <p:cNvPr id="13" name="Google Shape;2296;p110">
              <a:extLst>
                <a:ext uri="{FF2B5EF4-FFF2-40B4-BE49-F238E27FC236}">
                  <a16:creationId xmlns:a16="http://schemas.microsoft.com/office/drawing/2014/main" id="{3EC82390-B997-7B86-48E1-211469390289}"/>
                </a:ext>
              </a:extLst>
            </p:cNvPr>
            <p:cNvGrpSpPr/>
            <p:nvPr/>
          </p:nvGrpSpPr>
          <p:grpSpPr>
            <a:xfrm>
              <a:off x="1964253" y="4697243"/>
              <a:ext cx="4427542" cy="1136822"/>
              <a:chOff x="11010862" y="2567081"/>
              <a:chExt cx="4427542" cy="1136822"/>
            </a:xfrm>
          </p:grpSpPr>
          <p:grpSp>
            <p:nvGrpSpPr>
              <p:cNvPr id="20" name="Google Shape;2297;p110">
                <a:extLst>
                  <a:ext uri="{FF2B5EF4-FFF2-40B4-BE49-F238E27FC236}">
                    <a16:creationId xmlns:a16="http://schemas.microsoft.com/office/drawing/2014/main" id="{3095AE1D-C523-C881-09E9-477281CBE407}"/>
                  </a:ext>
                </a:extLst>
              </p:cNvPr>
              <p:cNvGrpSpPr/>
              <p:nvPr/>
            </p:nvGrpSpPr>
            <p:grpSpPr>
              <a:xfrm>
                <a:off x="11010862" y="2567081"/>
                <a:ext cx="4427542" cy="1136822"/>
                <a:chOff x="1591293" y="2718487"/>
                <a:chExt cx="4427542" cy="1136822"/>
              </a:xfrm>
            </p:grpSpPr>
            <p:sp>
              <p:nvSpPr>
                <p:cNvPr id="26" name="Google Shape;2298;p110">
                  <a:extLst>
                    <a:ext uri="{FF2B5EF4-FFF2-40B4-BE49-F238E27FC236}">
                      <a16:creationId xmlns:a16="http://schemas.microsoft.com/office/drawing/2014/main" id="{0D26D6E9-6FBD-8109-31D4-6452E858FCB7}"/>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27" name="Google Shape;2299;p110">
                  <a:extLst>
                    <a:ext uri="{FF2B5EF4-FFF2-40B4-BE49-F238E27FC236}">
                      <a16:creationId xmlns:a16="http://schemas.microsoft.com/office/drawing/2014/main" id="{3152C2A9-B1A1-EBFB-D383-5D79B8DE6366}"/>
                    </a:ext>
                  </a:extLst>
                </p:cNvPr>
                <p:cNvSpPr/>
                <p:nvPr/>
              </p:nvSpPr>
              <p:spPr>
                <a:xfrm>
                  <a:off x="1741828" y="2718487"/>
                  <a:ext cx="4131774" cy="1136822"/>
                </a:xfrm>
                <a:prstGeom prst="round2SameRect">
                  <a:avLst>
                    <a:gd name="adj1" fmla="val 16993"/>
                    <a:gd name="adj2" fmla="val 0"/>
                  </a:avLst>
                </a:prstGeom>
                <a:solidFill>
                  <a:srgbClr val="19D1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sp>
            <p:nvSpPr>
              <p:cNvPr id="25" name="Google Shape;2300;p110">
                <a:extLst>
                  <a:ext uri="{FF2B5EF4-FFF2-40B4-BE49-F238E27FC236}">
                    <a16:creationId xmlns:a16="http://schemas.microsoft.com/office/drawing/2014/main" id="{2494D680-284F-7CF2-F73B-1ACE244C4CEA}"/>
                  </a:ext>
                </a:extLst>
              </p:cNvPr>
              <p:cNvSpPr txBox="1"/>
              <p:nvPr/>
            </p:nvSpPr>
            <p:spPr>
              <a:xfrm>
                <a:off x="11179199" y="2843884"/>
                <a:ext cx="4090865" cy="4980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Unsupported Timeouts</a:t>
                </a:r>
                <a:endParaRPr sz="2200" b="0" i="0" u="none" strike="noStrike" cap="none">
                  <a:solidFill>
                    <a:srgbClr val="3F3F3F"/>
                  </a:solidFill>
                  <a:latin typeface="Open Sans"/>
                  <a:ea typeface="Open Sans"/>
                  <a:cs typeface="Open Sans"/>
                  <a:sym typeface="Open Sans"/>
                </a:endParaRPr>
              </a:p>
            </p:txBody>
          </p:sp>
        </p:grpSp>
        <p:grpSp>
          <p:nvGrpSpPr>
            <p:cNvPr id="14" name="Google Shape;2301;p110">
              <a:extLst>
                <a:ext uri="{FF2B5EF4-FFF2-40B4-BE49-F238E27FC236}">
                  <a16:creationId xmlns:a16="http://schemas.microsoft.com/office/drawing/2014/main" id="{A618219C-7A36-DDE4-F319-17813DE5886E}"/>
                </a:ext>
              </a:extLst>
            </p:cNvPr>
            <p:cNvGrpSpPr/>
            <p:nvPr/>
          </p:nvGrpSpPr>
          <p:grpSpPr>
            <a:xfrm>
              <a:off x="9554692" y="4697243"/>
              <a:ext cx="4427542" cy="1136822"/>
              <a:chOff x="944577" y="4695511"/>
              <a:chExt cx="4427542" cy="1136822"/>
            </a:xfrm>
          </p:grpSpPr>
          <p:grpSp>
            <p:nvGrpSpPr>
              <p:cNvPr id="16" name="Google Shape;2302;p110">
                <a:extLst>
                  <a:ext uri="{FF2B5EF4-FFF2-40B4-BE49-F238E27FC236}">
                    <a16:creationId xmlns:a16="http://schemas.microsoft.com/office/drawing/2014/main" id="{D649C3B0-2520-C730-A439-4C22E4976E9A}"/>
                  </a:ext>
                </a:extLst>
              </p:cNvPr>
              <p:cNvGrpSpPr/>
              <p:nvPr/>
            </p:nvGrpSpPr>
            <p:grpSpPr>
              <a:xfrm>
                <a:off x="944577" y="4695511"/>
                <a:ext cx="4427542" cy="1136822"/>
                <a:chOff x="1591293" y="2718487"/>
                <a:chExt cx="4427542" cy="1136822"/>
              </a:xfrm>
            </p:grpSpPr>
            <p:sp>
              <p:nvSpPr>
                <p:cNvPr id="18" name="Google Shape;2303;p110">
                  <a:extLst>
                    <a:ext uri="{FF2B5EF4-FFF2-40B4-BE49-F238E27FC236}">
                      <a16:creationId xmlns:a16="http://schemas.microsoft.com/office/drawing/2014/main" id="{F4870E63-4831-A560-A8B0-6DEC32B2704D}"/>
                    </a:ext>
                  </a:extLst>
                </p:cNvPr>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19" name="Google Shape;2304;p110">
                  <a:extLst>
                    <a:ext uri="{FF2B5EF4-FFF2-40B4-BE49-F238E27FC236}">
                      <a16:creationId xmlns:a16="http://schemas.microsoft.com/office/drawing/2014/main" id="{72111D75-447A-F061-59EB-9AF4A7D47B59}"/>
                    </a:ext>
                  </a:extLst>
                </p:cNvPr>
                <p:cNvSpPr/>
                <p:nvPr/>
              </p:nvSpPr>
              <p:spPr>
                <a:xfrm>
                  <a:off x="1741828" y="2718487"/>
                  <a:ext cx="4131774" cy="1136822"/>
                </a:xfrm>
                <a:prstGeom prst="round2SameRect">
                  <a:avLst>
                    <a:gd name="adj1" fmla="val 16993"/>
                    <a:gd name="adj2" fmla="val 0"/>
                  </a:avLst>
                </a:prstGeom>
                <a:solidFill>
                  <a:srgbClr val="69BE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sp>
            <p:nvSpPr>
              <p:cNvPr id="17" name="Google Shape;2305;p110">
                <a:extLst>
                  <a:ext uri="{FF2B5EF4-FFF2-40B4-BE49-F238E27FC236}">
                    <a16:creationId xmlns:a16="http://schemas.microsoft.com/office/drawing/2014/main" id="{5C367F88-BE42-1EF6-1FCF-A0363A2526B0}"/>
                  </a:ext>
                </a:extLst>
              </p:cNvPr>
              <p:cNvSpPr txBox="1"/>
              <p:nvPr/>
            </p:nvSpPr>
            <p:spPr>
              <a:xfrm>
                <a:off x="1260654" y="4995811"/>
                <a:ext cx="3756158" cy="4980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Fetch Aborting</a:t>
                </a:r>
                <a:endParaRPr sz="2200" b="0" i="0" u="none" strike="noStrike" cap="none">
                  <a:solidFill>
                    <a:srgbClr val="3F3F3F"/>
                  </a:solidFill>
                  <a:latin typeface="Open Sans"/>
                  <a:ea typeface="Open Sans"/>
                  <a:cs typeface="Open Sans"/>
                  <a:sym typeface="Open Sans"/>
                </a:endParaRPr>
              </a:p>
            </p:txBody>
          </p:sp>
        </p:grpSp>
        <p:sp>
          <p:nvSpPr>
            <p:cNvPr id="15" name="Google Shape;2306;p110">
              <a:extLst>
                <a:ext uri="{FF2B5EF4-FFF2-40B4-BE49-F238E27FC236}">
                  <a16:creationId xmlns:a16="http://schemas.microsoft.com/office/drawing/2014/main" id="{4E13DC42-3E49-D9F6-4632-9A53344BAF4D}"/>
                </a:ext>
              </a:extLst>
            </p:cNvPr>
            <p:cNvSpPr txBox="1"/>
            <p:nvPr/>
          </p:nvSpPr>
          <p:spPr>
            <a:xfrm>
              <a:off x="1614941" y="2492236"/>
              <a:ext cx="5198171" cy="1445244"/>
            </a:xfrm>
            <a:prstGeom prst="rect">
              <a:avLst/>
            </a:prstGeom>
            <a:noFill/>
            <a:ln>
              <a:noFill/>
            </a:ln>
          </p:spPr>
          <p:txBody>
            <a:bodyPr spcFirstLastPara="1" wrap="square" lIns="91425" tIns="45700" rIns="91425" bIns="45700" anchor="t" anchorCtr="0">
              <a:spAutoFit/>
            </a:bodyPr>
            <a:lstStyle/>
            <a:p>
              <a:pPr marL="0" marR="0" lvl="1" indent="0" algn="ctr" rtl="0">
                <a:lnSpc>
                  <a:spcPct val="114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The application’s authentication could fail</a:t>
              </a:r>
              <a:r>
                <a:rPr lang="en-US" sz="2200">
                  <a:solidFill>
                    <a:schemeClr val="tx1">
                      <a:lumMod val="75000"/>
                      <a:lumOff val="25000"/>
                    </a:schemeClr>
                  </a:solidFill>
                  <a:latin typeface="Open Sans"/>
                  <a:ea typeface="Open Sans"/>
                  <a:cs typeface="Open Sans"/>
                  <a:sym typeface="Open Sans"/>
                </a:rPr>
                <a:t> as </a:t>
              </a:r>
              <a:r>
                <a:rPr lang="en-US" sz="2200" b="0" i="0" u="none" strike="noStrike" cap="none">
                  <a:solidFill>
                    <a:schemeClr val="tx1">
                      <a:lumMod val="75000"/>
                      <a:lumOff val="25000"/>
                    </a:schemeClr>
                  </a:solidFill>
                  <a:latin typeface="Open Sans"/>
                  <a:ea typeface="Open Sans"/>
                  <a:cs typeface="Open Sans"/>
                  <a:sym typeface="Open Sans"/>
                </a:rPr>
                <a:t>all implementations of Fetch API may not send cookies.</a:t>
              </a:r>
              <a:endParaRPr sz="1400" b="0" i="0" u="none" strike="noStrike" cap="none">
                <a:solidFill>
                  <a:schemeClr val="tx1">
                    <a:lumMod val="75000"/>
                    <a:lumOff val="25000"/>
                  </a:schemeClr>
                </a:solidFill>
                <a:latin typeface="Arial"/>
                <a:ea typeface="Arial"/>
                <a:cs typeface="Arial"/>
                <a:sym typeface="Arial"/>
              </a:endParaRPr>
            </a:p>
          </p:txBody>
        </p:sp>
      </p:grpSp>
      <p:sp>
        <p:nvSpPr>
          <p:cNvPr id="42" name="Brandline_LVC">
            <a:extLst>
              <a:ext uri="{FF2B5EF4-FFF2-40B4-BE49-F238E27FC236}">
                <a16:creationId xmlns:a16="http://schemas.microsoft.com/office/drawing/2014/main" id="{F220FBD6-1689-3528-ECE7-FF3FF1EB1960}"/>
              </a:ext>
            </a:extLst>
          </p:cNvPr>
          <p:cNvSpPr/>
          <p:nvPr/>
        </p:nvSpPr>
        <p:spPr>
          <a:xfrm>
            <a:off x="6007100" y="816352"/>
            <a:ext cx="4252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79972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AJAX with Promise</a:t>
            </a:r>
            <a:endParaRPr/>
          </a:p>
        </p:txBody>
      </p:sp>
      <p:sp>
        <p:nvSpPr>
          <p:cNvPr id="48" name="Brandline_LVC">
            <a:extLst>
              <a:ext uri="{FF2B5EF4-FFF2-40B4-BE49-F238E27FC236}">
                <a16:creationId xmlns:a16="http://schemas.microsoft.com/office/drawing/2014/main" id="{2569EBD1-4874-345E-C477-028CBD27CFC6}"/>
              </a:ext>
            </a:extLst>
          </p:cNvPr>
          <p:cNvSpPr/>
          <p:nvPr/>
        </p:nvSpPr>
        <p:spPr>
          <a:xfrm>
            <a:off x="6083300" y="816352"/>
            <a:ext cx="409979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Google Shape;815;g261e5c5b6f0_0_106">
            <a:extLst>
              <a:ext uri="{FF2B5EF4-FFF2-40B4-BE49-F238E27FC236}">
                <a16:creationId xmlns:a16="http://schemas.microsoft.com/office/drawing/2014/main" id="{19A508A1-D2F0-E6AC-3123-EBB6C8589B35}"/>
              </a:ext>
            </a:extLst>
          </p:cNvPr>
          <p:cNvSpPr/>
          <p:nvPr/>
        </p:nvSpPr>
        <p:spPr>
          <a:xfrm>
            <a:off x="2136721" y="1641231"/>
            <a:ext cx="11982558" cy="1031631"/>
          </a:xfrm>
          <a:prstGeom prst="roundRect">
            <a:avLst>
              <a:gd name="adj" fmla="val 16667"/>
            </a:avLst>
          </a:prstGeom>
          <a:noFill/>
          <a:ln w="25400" cap="flat" cmpd="sng">
            <a:solidFill>
              <a:srgbClr val="4472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There are two functions, </a:t>
            </a:r>
            <a:r>
              <a:rPr lang="en-US" sz="2200" b="1" i="0" u="none" strike="noStrike" cap="none">
                <a:solidFill>
                  <a:schemeClr val="tx1">
                    <a:lumMod val="75000"/>
                    <a:lumOff val="25000"/>
                  </a:schemeClr>
                </a:solidFill>
                <a:latin typeface="Open Sans"/>
                <a:ea typeface="Open Sans"/>
                <a:cs typeface="Open Sans"/>
                <a:sym typeface="Open Sans"/>
              </a:rPr>
              <a:t>welcome() </a:t>
            </a:r>
            <a:r>
              <a:rPr lang="en-US" sz="2200" b="0" i="0" u="none" strike="noStrike" cap="none">
                <a:solidFill>
                  <a:schemeClr val="tx1">
                    <a:lumMod val="75000"/>
                    <a:lumOff val="25000"/>
                  </a:schemeClr>
                </a:solidFill>
                <a:latin typeface="Open Sans"/>
                <a:ea typeface="Open Sans"/>
                <a:cs typeface="Open Sans"/>
                <a:sym typeface="Open Sans"/>
              </a:rPr>
              <a:t>and </a:t>
            </a:r>
            <a:r>
              <a:rPr lang="en-US" sz="2200" b="1" i="0" u="none" strike="noStrike" cap="none">
                <a:solidFill>
                  <a:schemeClr val="tx1">
                    <a:lumMod val="75000"/>
                    <a:lumOff val="25000"/>
                  </a:schemeClr>
                </a:solidFill>
                <a:latin typeface="Open Sans"/>
                <a:ea typeface="Open Sans"/>
                <a:cs typeface="Open Sans"/>
                <a:sym typeface="Open Sans"/>
              </a:rPr>
              <a:t>userProfile().</a:t>
            </a:r>
            <a:r>
              <a:rPr lang="en-US" sz="2200" b="0" i="0" u="none" strike="noStrike" cap="none">
                <a:solidFill>
                  <a:schemeClr val="tx1">
                    <a:lumMod val="75000"/>
                    <a:lumOff val="25000"/>
                  </a:schemeClr>
                </a:solidFill>
                <a:latin typeface="Open Sans"/>
                <a:ea typeface="Open Sans"/>
                <a:cs typeface="Open Sans"/>
                <a:sym typeface="Open Sans"/>
              </a:rPr>
              <a:t> </a:t>
            </a:r>
            <a:endParaRPr lang="en-US" sz="2400">
              <a:solidFill>
                <a:schemeClr val="tx1">
                  <a:lumMod val="75000"/>
                  <a:lumOff val="25000"/>
                </a:schemeClr>
              </a:solidFill>
            </a:endParaRPr>
          </a:p>
          <a:p>
            <a:pPr marL="0" marR="0" lvl="0" indent="0" algn="ctr" rtl="0">
              <a:lnSpc>
                <a:spcPct val="100000"/>
              </a:lnSpc>
              <a:spcBef>
                <a:spcPts val="0"/>
              </a:spcBef>
              <a:spcAft>
                <a:spcPts val="0"/>
              </a:spcAft>
              <a:buNone/>
            </a:pPr>
            <a:r>
              <a:rPr lang="en-US" sz="2200" b="0" i="0" u="none" strike="noStrike" cap="none">
                <a:solidFill>
                  <a:schemeClr val="tx1">
                    <a:lumMod val="75000"/>
                    <a:lumOff val="25000"/>
                  </a:schemeClr>
                </a:solidFill>
                <a:latin typeface="Open Sans"/>
                <a:ea typeface="Open Sans"/>
                <a:cs typeface="Open Sans"/>
                <a:sym typeface="Open Sans"/>
              </a:rPr>
              <a:t>The </a:t>
            </a:r>
            <a:r>
              <a:rPr lang="en-US" sz="2200" b="1" i="0" u="none" strike="noStrike" cap="none">
                <a:solidFill>
                  <a:schemeClr val="tx1">
                    <a:lumMod val="75000"/>
                    <a:lumOff val="25000"/>
                  </a:schemeClr>
                </a:solidFill>
                <a:latin typeface="Open Sans"/>
                <a:ea typeface="Open Sans"/>
                <a:cs typeface="Open Sans"/>
                <a:sym typeface="Open Sans"/>
              </a:rPr>
              <a:t>userProfile()</a:t>
            </a:r>
            <a:r>
              <a:rPr lang="en-US" sz="2200" b="0" i="0" u="none" strike="noStrike" cap="none">
                <a:solidFill>
                  <a:schemeClr val="tx1">
                    <a:lumMod val="75000"/>
                    <a:lumOff val="25000"/>
                  </a:schemeClr>
                </a:solidFill>
                <a:latin typeface="Open Sans"/>
                <a:ea typeface="Open Sans"/>
                <a:cs typeface="Open Sans"/>
                <a:sym typeface="Open Sans"/>
              </a:rPr>
              <a:t> function will not work as it depends on the </a:t>
            </a:r>
            <a:r>
              <a:rPr lang="en-US" sz="2200" b="1" i="0" u="none" strike="noStrike" cap="none">
                <a:solidFill>
                  <a:schemeClr val="tx1">
                    <a:lumMod val="75000"/>
                    <a:lumOff val="25000"/>
                  </a:schemeClr>
                </a:solidFill>
                <a:latin typeface="Open Sans"/>
                <a:ea typeface="Open Sans"/>
                <a:cs typeface="Open Sans"/>
                <a:sym typeface="Open Sans"/>
              </a:rPr>
              <a:t>welcome() </a:t>
            </a:r>
            <a:r>
              <a:rPr lang="en-US" sz="2200" b="0" i="0" u="none" strike="noStrike" cap="none">
                <a:solidFill>
                  <a:schemeClr val="tx1">
                    <a:lumMod val="75000"/>
                    <a:lumOff val="25000"/>
                  </a:schemeClr>
                </a:solidFill>
                <a:latin typeface="Open Sans"/>
                <a:ea typeface="Open Sans"/>
                <a:cs typeface="Open Sans"/>
                <a:sym typeface="Open Sans"/>
              </a:rPr>
              <a:t>function.</a:t>
            </a:r>
            <a:endParaRPr lang="en-US" sz="2200" b="0" i="0" u="none" strike="noStrike" cap="none">
              <a:solidFill>
                <a:schemeClr val="tx1">
                  <a:lumMod val="75000"/>
                  <a:lumOff val="25000"/>
                </a:schemeClr>
              </a:solidFill>
              <a:latin typeface="Arial"/>
              <a:ea typeface="Arial"/>
              <a:cs typeface="Arial"/>
              <a:sym typeface="Arial"/>
            </a:endParaRPr>
          </a:p>
        </p:txBody>
      </p:sp>
      <p:grpSp>
        <p:nvGrpSpPr>
          <p:cNvPr id="11" name="Group 10">
            <a:extLst>
              <a:ext uri="{FF2B5EF4-FFF2-40B4-BE49-F238E27FC236}">
                <a16:creationId xmlns:a16="http://schemas.microsoft.com/office/drawing/2014/main" id="{C8555F28-8360-D7E0-26C2-C71982C4A6C4}"/>
              </a:ext>
            </a:extLst>
          </p:cNvPr>
          <p:cNvGrpSpPr/>
          <p:nvPr/>
        </p:nvGrpSpPr>
        <p:grpSpPr>
          <a:xfrm>
            <a:off x="1784793" y="3466167"/>
            <a:ext cx="12686293" cy="4100382"/>
            <a:chOff x="1864114" y="3640423"/>
            <a:chExt cx="12686293" cy="4100382"/>
          </a:xfrm>
        </p:grpSpPr>
        <p:sp>
          <p:nvSpPr>
            <p:cNvPr id="2" name="Google Shape;2314;p111">
              <a:extLst>
                <a:ext uri="{FF2B5EF4-FFF2-40B4-BE49-F238E27FC236}">
                  <a16:creationId xmlns:a16="http://schemas.microsoft.com/office/drawing/2014/main" id="{9AE228EF-4F92-4C5F-A37E-D826BFE6BE99}"/>
                </a:ext>
              </a:extLst>
            </p:cNvPr>
            <p:cNvSpPr txBox="1"/>
            <p:nvPr/>
          </p:nvSpPr>
          <p:spPr>
            <a:xfrm>
              <a:off x="2814005" y="3640423"/>
              <a:ext cx="370070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Ajax without Promise</a:t>
              </a:r>
              <a:endParaRPr sz="1400" b="0" i="0" u="none" strike="noStrike" cap="none">
                <a:solidFill>
                  <a:srgbClr val="3F3F3F"/>
                </a:solidFill>
                <a:latin typeface="Arial"/>
                <a:ea typeface="Arial"/>
                <a:cs typeface="Arial"/>
                <a:sym typeface="Arial"/>
              </a:endParaRPr>
            </a:p>
          </p:txBody>
        </p:sp>
        <p:sp>
          <p:nvSpPr>
            <p:cNvPr id="21" name="Google Shape;2315;p111">
              <a:extLst>
                <a:ext uri="{FF2B5EF4-FFF2-40B4-BE49-F238E27FC236}">
                  <a16:creationId xmlns:a16="http://schemas.microsoft.com/office/drawing/2014/main" id="{F1E009EA-96E9-B5CC-DE2D-72DA3DE54161}"/>
                </a:ext>
              </a:extLst>
            </p:cNvPr>
            <p:cNvSpPr txBox="1"/>
            <p:nvPr/>
          </p:nvSpPr>
          <p:spPr>
            <a:xfrm>
              <a:off x="10068232" y="3710925"/>
              <a:ext cx="3106926" cy="4308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Ajax with Promise</a:t>
              </a:r>
              <a:endParaRPr sz="1400" b="0" i="0" u="none" strike="noStrike" cap="none">
                <a:solidFill>
                  <a:srgbClr val="3F3F3F"/>
                </a:solidFill>
                <a:latin typeface="Arial"/>
                <a:ea typeface="Arial"/>
                <a:cs typeface="Arial"/>
                <a:sym typeface="Arial"/>
              </a:endParaRPr>
            </a:p>
          </p:txBody>
        </p:sp>
        <p:grpSp>
          <p:nvGrpSpPr>
            <p:cNvPr id="23" name="Google Shape;2317;p111">
              <a:extLst>
                <a:ext uri="{FF2B5EF4-FFF2-40B4-BE49-F238E27FC236}">
                  <a16:creationId xmlns:a16="http://schemas.microsoft.com/office/drawing/2014/main" id="{7D9FF660-97F6-109A-0E3A-E5DD5F32D9EF}"/>
                </a:ext>
              </a:extLst>
            </p:cNvPr>
            <p:cNvGrpSpPr/>
            <p:nvPr/>
          </p:nvGrpSpPr>
          <p:grpSpPr>
            <a:xfrm>
              <a:off x="1864114" y="4267784"/>
              <a:ext cx="5588684" cy="3414974"/>
              <a:chOff x="9801264" y="3169330"/>
              <a:chExt cx="4732616" cy="5351489"/>
            </a:xfrm>
          </p:grpSpPr>
          <p:grpSp>
            <p:nvGrpSpPr>
              <p:cNvPr id="24" name="Google Shape;2318;p111">
                <a:extLst>
                  <a:ext uri="{FF2B5EF4-FFF2-40B4-BE49-F238E27FC236}">
                    <a16:creationId xmlns:a16="http://schemas.microsoft.com/office/drawing/2014/main" id="{E3189BD8-2E60-1984-3DED-854EDE49679B}"/>
                  </a:ext>
                </a:extLst>
              </p:cNvPr>
              <p:cNvGrpSpPr/>
              <p:nvPr/>
            </p:nvGrpSpPr>
            <p:grpSpPr>
              <a:xfrm>
                <a:off x="9801264" y="3169330"/>
                <a:ext cx="4732616" cy="5351489"/>
                <a:chOff x="1497426" y="1755257"/>
                <a:chExt cx="6166426" cy="6522706"/>
              </a:xfrm>
            </p:grpSpPr>
            <p:sp>
              <p:nvSpPr>
                <p:cNvPr id="30" name="Google Shape;2319;p111">
                  <a:extLst>
                    <a:ext uri="{FF2B5EF4-FFF2-40B4-BE49-F238E27FC236}">
                      <a16:creationId xmlns:a16="http://schemas.microsoft.com/office/drawing/2014/main" id="{16A6647E-7EFC-6930-E608-0C70EBA73D42}"/>
                    </a:ext>
                  </a:extLst>
                </p:cNvPr>
                <p:cNvSpPr/>
                <p:nvPr/>
              </p:nvSpPr>
              <p:spPr>
                <a:xfrm>
                  <a:off x="1523650" y="2282123"/>
                  <a:ext cx="6127181" cy="5644359"/>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31" name="Google Shape;2320;p111">
                  <a:extLst>
                    <a:ext uri="{FF2B5EF4-FFF2-40B4-BE49-F238E27FC236}">
                      <a16:creationId xmlns:a16="http://schemas.microsoft.com/office/drawing/2014/main" id="{49D92954-4E76-6103-3836-CD16F16DE164}"/>
                    </a:ext>
                  </a:extLst>
                </p:cNvPr>
                <p:cNvSpPr/>
                <p:nvPr/>
              </p:nvSpPr>
              <p:spPr>
                <a:xfrm>
                  <a:off x="1510448" y="1755257"/>
                  <a:ext cx="6153404" cy="766127"/>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32" name="Google Shape;2321;p111">
                  <a:extLst>
                    <a:ext uri="{FF2B5EF4-FFF2-40B4-BE49-F238E27FC236}">
                      <a16:creationId xmlns:a16="http://schemas.microsoft.com/office/drawing/2014/main" id="{BF270E6C-740D-8D49-5681-612553BA5A4E}"/>
                    </a:ext>
                  </a:extLst>
                </p:cNvPr>
                <p:cNvSpPr/>
                <p:nvPr/>
              </p:nvSpPr>
              <p:spPr>
                <a:xfrm>
                  <a:off x="1497426" y="7926479"/>
                  <a:ext cx="6153405" cy="351484"/>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3F3F3F"/>
                    </a:solidFill>
                    <a:latin typeface="Calibri"/>
                    <a:ea typeface="Calibri"/>
                    <a:cs typeface="Calibri"/>
                    <a:sym typeface="Calibri"/>
                  </a:endParaRPr>
                </a:p>
              </p:txBody>
            </p:sp>
          </p:grpSp>
          <p:sp>
            <p:nvSpPr>
              <p:cNvPr id="29" name="Google Shape;2322;p111">
                <a:extLst>
                  <a:ext uri="{FF2B5EF4-FFF2-40B4-BE49-F238E27FC236}">
                    <a16:creationId xmlns:a16="http://schemas.microsoft.com/office/drawing/2014/main" id="{3F0424CD-6B8D-26F8-6916-E128C3CD41EA}"/>
                  </a:ext>
                </a:extLst>
              </p:cNvPr>
              <p:cNvSpPr txBox="1"/>
              <p:nvPr/>
            </p:nvSpPr>
            <p:spPr>
              <a:xfrm>
                <a:off x="9801264" y="4105779"/>
                <a:ext cx="4505041" cy="4088450"/>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function welcome(){</a:t>
                </a:r>
                <a:endParaRPr sz="1800" i="1"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$.ajax({</a:t>
                </a:r>
                <a:endParaRPr sz="1800" i="1"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sng" strike="noStrike" cap="none">
                    <a:solidFill>
                      <a:srgbClr val="3F3F3F"/>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url:&lt;some_URL</a:t>
                </a:r>
                <a:r>
                  <a:rPr lang="en-US" sz="1800" i="1" u="none" strike="noStrike" cap="none">
                    <a:solidFill>
                      <a:srgbClr val="3F3F3F"/>
                    </a:solidFill>
                    <a:latin typeface="Courier New"/>
                    <a:ea typeface="Courier New"/>
                    <a:cs typeface="Courier New"/>
                    <a:sym typeface="Courier New"/>
                  </a:rPr>
                  <a:t>&gt;,</a:t>
                </a:r>
                <a:endParaRPr sz="1800" i="1"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type:’POST’,</a:t>
                </a:r>
                <a:endParaRPr sz="1800" i="1"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data:{ //some data },</a:t>
                </a:r>
                <a:endParaRPr sz="1800" i="1"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success: userProfile()</a:t>
                </a:r>
                <a:endParaRPr sz="1800" i="1"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 </a:t>
                </a:r>
                <a:endParaRPr sz="1800" i="1"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a:t>
                </a:r>
                <a:endParaRPr sz="1800" i="1" u="none" strike="noStrike" cap="none">
                  <a:solidFill>
                    <a:srgbClr val="3F3F3F"/>
                  </a:solidFill>
                  <a:latin typeface="Courier New"/>
                  <a:ea typeface="Courier New"/>
                  <a:cs typeface="Courier New"/>
                  <a:sym typeface="Courier New"/>
                </a:endParaRPr>
              </a:p>
            </p:txBody>
          </p:sp>
        </p:grpSp>
        <p:grpSp>
          <p:nvGrpSpPr>
            <p:cNvPr id="5" name="Google Shape;2317;p111">
              <a:extLst>
                <a:ext uri="{FF2B5EF4-FFF2-40B4-BE49-F238E27FC236}">
                  <a16:creationId xmlns:a16="http://schemas.microsoft.com/office/drawing/2014/main" id="{A5649257-CD1D-47A6-F593-337222780B16}"/>
                </a:ext>
              </a:extLst>
            </p:cNvPr>
            <p:cNvGrpSpPr/>
            <p:nvPr/>
          </p:nvGrpSpPr>
          <p:grpSpPr>
            <a:xfrm>
              <a:off x="8961723" y="4325831"/>
              <a:ext cx="5588684" cy="3414974"/>
              <a:chOff x="9801264" y="3169330"/>
              <a:chExt cx="4732616" cy="5351489"/>
            </a:xfrm>
          </p:grpSpPr>
          <p:grpSp>
            <p:nvGrpSpPr>
              <p:cNvPr id="6" name="Google Shape;2318;p111">
                <a:extLst>
                  <a:ext uri="{FF2B5EF4-FFF2-40B4-BE49-F238E27FC236}">
                    <a16:creationId xmlns:a16="http://schemas.microsoft.com/office/drawing/2014/main" id="{3D02F435-1AC4-936A-69FC-991A80D3E3C2}"/>
                  </a:ext>
                </a:extLst>
              </p:cNvPr>
              <p:cNvGrpSpPr/>
              <p:nvPr/>
            </p:nvGrpSpPr>
            <p:grpSpPr>
              <a:xfrm>
                <a:off x="9801264" y="3169330"/>
                <a:ext cx="4732616" cy="5351489"/>
                <a:chOff x="1497426" y="1755257"/>
                <a:chExt cx="6166426" cy="6522706"/>
              </a:xfrm>
            </p:grpSpPr>
            <p:sp>
              <p:nvSpPr>
                <p:cNvPr id="8" name="Google Shape;2319;p111">
                  <a:extLst>
                    <a:ext uri="{FF2B5EF4-FFF2-40B4-BE49-F238E27FC236}">
                      <a16:creationId xmlns:a16="http://schemas.microsoft.com/office/drawing/2014/main" id="{4A28987B-3306-D38D-024F-ADCDBB90E314}"/>
                    </a:ext>
                  </a:extLst>
                </p:cNvPr>
                <p:cNvSpPr/>
                <p:nvPr/>
              </p:nvSpPr>
              <p:spPr>
                <a:xfrm>
                  <a:off x="1523650" y="2282123"/>
                  <a:ext cx="6127181" cy="5644359"/>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9" name="Google Shape;2320;p111">
                  <a:extLst>
                    <a:ext uri="{FF2B5EF4-FFF2-40B4-BE49-F238E27FC236}">
                      <a16:creationId xmlns:a16="http://schemas.microsoft.com/office/drawing/2014/main" id="{E6AA89F7-B86E-AF95-E0C0-49F1DE32F374}"/>
                    </a:ext>
                  </a:extLst>
                </p:cNvPr>
                <p:cNvSpPr/>
                <p:nvPr/>
              </p:nvSpPr>
              <p:spPr>
                <a:xfrm>
                  <a:off x="1510448" y="1755257"/>
                  <a:ext cx="6153404" cy="766127"/>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0" name="Google Shape;2321;p111">
                  <a:extLst>
                    <a:ext uri="{FF2B5EF4-FFF2-40B4-BE49-F238E27FC236}">
                      <a16:creationId xmlns:a16="http://schemas.microsoft.com/office/drawing/2014/main" id="{43568EAD-D852-A4E9-4386-58E1F35ACD35}"/>
                    </a:ext>
                  </a:extLst>
                </p:cNvPr>
                <p:cNvSpPr/>
                <p:nvPr/>
              </p:nvSpPr>
              <p:spPr>
                <a:xfrm>
                  <a:off x="1497426" y="7926479"/>
                  <a:ext cx="6153405" cy="351484"/>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3F3F3F"/>
                    </a:solidFill>
                    <a:latin typeface="Calibri"/>
                    <a:ea typeface="Calibri"/>
                    <a:cs typeface="Calibri"/>
                    <a:sym typeface="Calibri"/>
                  </a:endParaRPr>
                </a:p>
              </p:txBody>
            </p:sp>
          </p:grpSp>
          <p:sp>
            <p:nvSpPr>
              <p:cNvPr id="7" name="Google Shape;2322;p111">
                <a:extLst>
                  <a:ext uri="{FF2B5EF4-FFF2-40B4-BE49-F238E27FC236}">
                    <a16:creationId xmlns:a16="http://schemas.microsoft.com/office/drawing/2014/main" id="{021D6F9C-600D-1593-A9FD-514B743D1ECC}"/>
                  </a:ext>
                </a:extLst>
              </p:cNvPr>
              <p:cNvSpPr txBox="1"/>
              <p:nvPr/>
            </p:nvSpPr>
            <p:spPr>
              <a:xfrm>
                <a:off x="9801264" y="4105779"/>
                <a:ext cx="4505041" cy="4103558"/>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function welcome(){</a:t>
                </a:r>
                <a:endParaRPr lang="en-US" sz="1800" i="0"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return new Promise((resolve, reject)=&gt;{</a:t>
                </a:r>
                <a:endParaRPr lang="en-US" sz="1800" i="0"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$.ajax({</a:t>
                </a:r>
                <a:endParaRPr lang="en-US" sz="1800" i="0"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sng" strike="noStrike" cap="none">
                    <a:solidFill>
                      <a:srgbClr val="3F3F3F"/>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url:&lt;some_URL</a:t>
                </a:r>
                <a:r>
                  <a:rPr lang="en-US" sz="1800" i="1" u="none" strike="noStrike" cap="none">
                    <a:solidFill>
                      <a:srgbClr val="3F3F3F"/>
                    </a:solidFill>
                    <a:latin typeface="Courier New"/>
                    <a:ea typeface="Courier New"/>
                    <a:cs typeface="Courier New"/>
                    <a:sym typeface="Courier New"/>
                  </a:rPr>
                  <a:t>&gt;,</a:t>
                </a:r>
                <a:endParaRPr lang="en-US" sz="1800" i="0"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type:’POST’,</a:t>
                </a:r>
                <a:endParaRPr lang="en-US" sz="1800" i="0"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data:{ //some data },</a:t>
                </a:r>
                <a:endParaRPr lang="en-US" sz="1800" i="0" u="none" strike="noStrike" cap="none">
                  <a:solidFill>
                    <a:srgbClr val="3F3F3F"/>
                  </a:solidFill>
                  <a:latin typeface="Courier New"/>
                  <a:ea typeface="Courier New"/>
                  <a:cs typeface="Courier New"/>
                  <a:sym typeface="Courier New"/>
                </a:endParaRPr>
              </a:p>
              <a:p>
                <a:pPr marL="0" marR="0" lvl="0" indent="0" algn="l" rtl="0">
                  <a:lnSpc>
                    <a:spcPct val="114000"/>
                  </a:lnSpc>
                  <a:spcBef>
                    <a:spcPts val="0"/>
                  </a:spcBef>
                  <a:spcAft>
                    <a:spcPts val="0"/>
                  </a:spcAft>
                  <a:buClr>
                    <a:srgbClr val="000000"/>
                  </a:buClr>
                  <a:buSzPts val="2200"/>
                  <a:buFont typeface="Arial"/>
                  <a:buNone/>
                </a:pPr>
                <a:r>
                  <a:rPr lang="en-US" sz="1800" i="1" u="none" strike="noStrike" cap="none">
                    <a:solidFill>
                      <a:srgbClr val="3F3F3F"/>
                    </a:solidFill>
                    <a:latin typeface="Courier New"/>
                    <a:ea typeface="Courier New"/>
                    <a:cs typeface="Courier New"/>
                    <a:sym typeface="Courier New"/>
                  </a:rPr>
                  <a:t>success: userProfile() }) }) }</a:t>
                </a:r>
                <a:endParaRPr lang="en-US" sz="1800" i="0" u="none" strike="noStrike" cap="none">
                  <a:solidFill>
                    <a:srgbClr val="3F3F3F"/>
                  </a:solidFill>
                  <a:latin typeface="Courier New"/>
                  <a:ea typeface="Courier New"/>
                  <a:cs typeface="Courier New"/>
                  <a:sym typeface="Courier New"/>
                </a:endParaRPr>
              </a:p>
            </p:txBody>
          </p:sp>
        </p:grpSp>
      </p:grpSp>
    </p:spTree>
    <p:extLst>
      <p:ext uri="{BB962C8B-B14F-4D97-AF65-F5344CB8AC3E}">
        <p14:creationId xmlns:p14="http://schemas.microsoft.com/office/powerpoint/2010/main" val="690192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g261e5c5b6f0_0_185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Working with Advanced AJAX Concepts</a:t>
            </a:r>
            <a:endParaRPr/>
          </a:p>
        </p:txBody>
      </p:sp>
    </p:spTree>
    <p:extLst>
      <p:ext uri="{BB962C8B-B14F-4D97-AF65-F5344CB8AC3E}">
        <p14:creationId xmlns:p14="http://schemas.microsoft.com/office/powerpoint/2010/main" val="278650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Advanced AJAX Concepts</a:t>
            </a:r>
            <a:endParaRPr/>
          </a:p>
        </p:txBody>
      </p:sp>
      <p:sp>
        <p:nvSpPr>
          <p:cNvPr id="753" name="Google Shape;753;p34"/>
          <p:cNvSpPr txBox="1"/>
          <p:nvPr/>
        </p:nvSpPr>
        <p:spPr>
          <a:xfrm>
            <a:off x="1901825" y="1382260"/>
            <a:ext cx="12452350" cy="1135062"/>
          </a:xfrm>
          <a:prstGeom prst="rect">
            <a:avLst/>
          </a:prstGeom>
          <a:noFill/>
          <a:ln>
            <a:noFill/>
          </a:ln>
        </p:spPr>
        <p:txBody>
          <a:bodyPr spcFirstLastPara="1" wrap="square" lIns="91425" tIns="0" rIns="91425" bIns="0" anchor="t" anchorCtr="0">
            <a:noAutofit/>
          </a:bodyPr>
          <a:lstStyle/>
          <a:p>
            <a:pPr marL="50800" marR="0" lvl="0" indent="0" algn="ctr" rtl="0">
              <a:lnSpc>
                <a:spcPct val="114000"/>
              </a:lnSpc>
              <a:spcBef>
                <a:spcPts val="1000"/>
              </a:spcBef>
              <a:spcAft>
                <a:spcPts val="0"/>
              </a:spcAft>
              <a:buClr>
                <a:srgbClr val="3F3F3F"/>
              </a:buClr>
              <a:buSzPts val="2800"/>
              <a:buFont typeface="Arial"/>
              <a:buNone/>
            </a:pPr>
            <a:r>
              <a:rPr lang="en-US" sz="2200">
                <a:solidFill>
                  <a:srgbClr val="3F3F3F"/>
                </a:solidFill>
                <a:latin typeface="Open Sans"/>
                <a:ea typeface="Open Sans"/>
                <a:cs typeface="Open Sans"/>
                <a:sym typeface="Open Sans"/>
              </a:rPr>
              <a:t>AJAX concepts in JavaScript involve using more sophisticated techniques to handle asynchronous requests, interact with servers, and manage data.</a:t>
            </a:r>
            <a:endParaRPr sz="2200">
              <a:solidFill>
                <a:srgbClr val="3F3F3F"/>
              </a:solidFill>
              <a:latin typeface="Open Sans"/>
              <a:ea typeface="Open Sans"/>
              <a:cs typeface="Open Sans"/>
              <a:sym typeface="Open Sans"/>
            </a:endParaRPr>
          </a:p>
        </p:txBody>
      </p:sp>
      <p:pic>
        <p:nvPicPr>
          <p:cNvPr id="754" name="Google Shape;754;p34" descr="Online database, cloud disk. data storage, information base, computer application. pc user, operator cartoon character. information on monitor screen. vector isolated concept metaphor illustration. Free Vector"/>
          <p:cNvPicPr preferRelativeResize="0"/>
          <p:nvPr/>
        </p:nvPicPr>
        <p:blipFill rotWithShape="1">
          <a:blip r:embed="rId3">
            <a:alphaModFix/>
          </a:blip>
          <a:srcRect/>
          <a:stretch/>
        </p:blipFill>
        <p:spPr>
          <a:xfrm>
            <a:off x="5368947" y="3121417"/>
            <a:ext cx="5962650" cy="5629235"/>
          </a:xfrm>
          <a:prstGeom prst="rect">
            <a:avLst/>
          </a:prstGeom>
          <a:noFill/>
          <a:ln>
            <a:noFill/>
          </a:ln>
        </p:spPr>
      </p:pic>
      <p:sp>
        <p:nvSpPr>
          <p:cNvPr id="755" name="Google Shape;755;p34"/>
          <p:cNvSpPr/>
          <p:nvPr/>
        </p:nvSpPr>
        <p:spPr>
          <a:xfrm>
            <a:off x="2382982" y="6677891"/>
            <a:ext cx="3345307" cy="1231196"/>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Authentication</a:t>
            </a:r>
            <a:endParaRPr sz="2200" b="0" i="0" u="none" strike="noStrike" cap="none">
              <a:solidFill>
                <a:srgbClr val="3F3F3F"/>
              </a:solidFill>
              <a:latin typeface="Open Sans"/>
              <a:ea typeface="Open Sans"/>
              <a:cs typeface="Open Sans"/>
              <a:sym typeface="Open Sans"/>
            </a:endParaRPr>
          </a:p>
        </p:txBody>
      </p:sp>
      <p:sp>
        <p:nvSpPr>
          <p:cNvPr id="756" name="Google Shape;756;p34"/>
          <p:cNvSpPr/>
          <p:nvPr/>
        </p:nvSpPr>
        <p:spPr>
          <a:xfrm>
            <a:off x="10695710" y="3851564"/>
            <a:ext cx="3349895" cy="1253836"/>
          </a:xfrm>
          <a:prstGeom prst="roundRect">
            <a:avLst>
              <a:gd name="adj" fmla="val 16667"/>
            </a:avLst>
          </a:prstGeom>
          <a:solidFill>
            <a:srgbClr val="ECCF84"/>
          </a:solidFill>
          <a:ln w="9525" cap="flat" cmpd="sng">
            <a:solidFill>
              <a:srgbClr val="ECCF8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Authorization</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Brandline_LVC">
            <a:extLst>
              <a:ext uri="{FF2B5EF4-FFF2-40B4-BE49-F238E27FC236}">
                <a16:creationId xmlns:a16="http://schemas.microsoft.com/office/drawing/2014/main" id="{877AC8B9-714A-2BB5-CA19-9DDF9B9446DF}"/>
              </a:ext>
            </a:extLst>
          </p:cNvPr>
          <p:cNvSpPr/>
          <p:nvPr/>
        </p:nvSpPr>
        <p:spPr>
          <a:xfrm>
            <a:off x="5384800" y="816324"/>
            <a:ext cx="5496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975;p43">
            <a:extLst>
              <a:ext uri="{FF2B5EF4-FFF2-40B4-BE49-F238E27FC236}">
                <a16:creationId xmlns:a16="http://schemas.microsoft.com/office/drawing/2014/main" id="{7E50121B-D1B5-ED0A-A3A1-C0DEBF78F02D}"/>
              </a:ext>
            </a:extLst>
          </p:cNvPr>
          <p:cNvSpPr/>
          <p:nvPr/>
        </p:nvSpPr>
        <p:spPr>
          <a:xfrm>
            <a:off x="4765321" y="2496062"/>
            <a:ext cx="6725358" cy="631189"/>
          </a:xfrm>
          <a:prstGeom prst="roundRect">
            <a:avLst>
              <a:gd name="adj" fmla="val 16667"/>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bg1"/>
                </a:solidFill>
                <a:latin typeface="Open Sans"/>
                <a:ea typeface="Open Sans"/>
                <a:cs typeface="Open Sans"/>
                <a:sym typeface="Open Sans"/>
              </a:rPr>
              <a:t>Here are two types of advanced AJAX concepts:</a:t>
            </a:r>
            <a:endParaRPr sz="2200" b="0" i="0" u="none" strike="noStrike" cap="none">
              <a:solidFill>
                <a:schemeClr val="bg1"/>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Authentication in AJAX Requests</a:t>
            </a:r>
            <a:endParaRPr/>
          </a:p>
        </p:txBody>
      </p:sp>
      <p:sp>
        <p:nvSpPr>
          <p:cNvPr id="4" name="Brandline_LVC">
            <a:extLst>
              <a:ext uri="{FF2B5EF4-FFF2-40B4-BE49-F238E27FC236}">
                <a16:creationId xmlns:a16="http://schemas.microsoft.com/office/drawing/2014/main" id="{16320232-BE9F-CC03-5176-A59439040C0F}"/>
              </a:ext>
            </a:extLst>
          </p:cNvPr>
          <p:cNvSpPr/>
          <p:nvPr/>
        </p:nvSpPr>
        <p:spPr>
          <a:xfrm>
            <a:off x="4521200" y="816324"/>
            <a:ext cx="72093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oogle Shape;441;p17">
            <a:extLst>
              <a:ext uri="{FF2B5EF4-FFF2-40B4-BE49-F238E27FC236}">
                <a16:creationId xmlns:a16="http://schemas.microsoft.com/office/drawing/2014/main" id="{CC0DA2B7-B38C-D31C-A84F-573D0F1D9183}"/>
              </a:ext>
            </a:extLst>
          </p:cNvPr>
          <p:cNvGrpSpPr/>
          <p:nvPr/>
        </p:nvGrpSpPr>
        <p:grpSpPr>
          <a:xfrm>
            <a:off x="1995234" y="2269918"/>
            <a:ext cx="12543692" cy="1548924"/>
            <a:chOff x="1745394" y="1570306"/>
            <a:chExt cx="12543692" cy="1548924"/>
          </a:xfrm>
        </p:grpSpPr>
        <p:sp>
          <p:nvSpPr>
            <p:cNvPr id="6" name="Google Shape;442;p17">
              <a:extLst>
                <a:ext uri="{FF2B5EF4-FFF2-40B4-BE49-F238E27FC236}">
                  <a16:creationId xmlns:a16="http://schemas.microsoft.com/office/drawing/2014/main" id="{BA9266CC-61B8-57CA-36F0-3AFAFE1B399A}"/>
                </a:ext>
              </a:extLst>
            </p:cNvPr>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7" name="Google Shape;443;p17">
              <a:extLst>
                <a:ext uri="{FF2B5EF4-FFF2-40B4-BE49-F238E27FC236}">
                  <a16:creationId xmlns:a16="http://schemas.microsoft.com/office/drawing/2014/main" id="{AB1F1FD5-9AC8-E84D-FAA5-0317A3950001}"/>
                </a:ext>
              </a:extLst>
            </p:cNvPr>
            <p:cNvSpPr/>
            <p:nvPr/>
          </p:nvSpPr>
          <p:spPr>
            <a:xfrm>
              <a:off x="1757116" y="1570306"/>
              <a:ext cx="43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8" name="Google Shape;444;p17">
              <a:extLst>
                <a:ext uri="{FF2B5EF4-FFF2-40B4-BE49-F238E27FC236}">
                  <a16:creationId xmlns:a16="http://schemas.microsoft.com/office/drawing/2014/main" id="{0FB895F1-A7D2-DD49-F28E-A2719409AEE7}"/>
                </a:ext>
              </a:extLst>
            </p:cNvPr>
            <p:cNvSpPr txBox="1"/>
            <p:nvPr/>
          </p:nvSpPr>
          <p:spPr>
            <a:xfrm>
              <a:off x="1862625" y="2165873"/>
              <a:ext cx="12145200" cy="864171"/>
            </a:xfrm>
            <a:prstGeom prst="rect">
              <a:avLst/>
            </a:prstGeom>
            <a:noFill/>
            <a:ln>
              <a:noFill/>
            </a:ln>
          </p:spPr>
          <p:txBody>
            <a:bodyPr spcFirstLastPara="1" wrap="square" lIns="91425" tIns="45700" rIns="91425" bIns="45700" anchor="t" anchorCtr="0">
              <a:spAutoFit/>
            </a:bodyPr>
            <a:lstStyle/>
            <a:p>
              <a:pPr algn="ctr">
                <a:lnSpc>
                  <a:spcPct val="114000"/>
                </a:lnSpc>
                <a:buSzPts val="2200"/>
              </a:pPr>
              <a:r>
                <a:rPr lang="en-US" sz="2200">
                  <a:solidFill>
                    <a:srgbClr val="3F3F3F"/>
                  </a:solidFill>
                  <a:latin typeface="Open Sans" panose="020B0606030504020204" pitchFamily="34" charset="0"/>
                  <a:ea typeface="Arial"/>
                  <a:cs typeface="Arial"/>
                  <a:sym typeface="Arial"/>
                </a:rPr>
                <a:t>Many web applications use this authentication, where a token is obtained during the login process and subsequently included in the headers of AJAX requests. </a:t>
              </a:r>
            </a:p>
          </p:txBody>
        </p:sp>
        <p:sp>
          <p:nvSpPr>
            <p:cNvPr id="9" name="Google Shape;445;p17">
              <a:extLst>
                <a:ext uri="{FF2B5EF4-FFF2-40B4-BE49-F238E27FC236}">
                  <a16:creationId xmlns:a16="http://schemas.microsoft.com/office/drawing/2014/main" id="{08494F44-06DD-4DDB-F398-6A5BD8997F10}"/>
                </a:ext>
              </a:extLst>
            </p:cNvPr>
            <p:cNvSpPr txBox="1"/>
            <p:nvPr/>
          </p:nvSpPr>
          <p:spPr>
            <a:xfrm>
              <a:off x="1862625" y="1586331"/>
              <a:ext cx="4214492"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b="1">
                  <a:solidFill>
                    <a:srgbClr val="3F3F3F"/>
                  </a:solidFill>
                  <a:latin typeface="Open Sans" panose="020B0606030504020204" pitchFamily="34" charset="0"/>
                </a:rPr>
                <a:t>Token-Based Authentication</a:t>
              </a:r>
              <a:endParaRPr sz="2200" b="1">
                <a:solidFill>
                  <a:srgbClr val="3F3F3F"/>
                </a:solidFill>
                <a:latin typeface="Open Sans" panose="020B0606030504020204" pitchFamily="34" charset="0"/>
                <a:ea typeface="Arial"/>
                <a:cs typeface="Arial"/>
                <a:sym typeface="Arial"/>
              </a:endParaRPr>
            </a:p>
          </p:txBody>
        </p:sp>
      </p:grpSp>
      <p:grpSp>
        <p:nvGrpSpPr>
          <p:cNvPr id="10" name="Google Shape;446;p17">
            <a:extLst>
              <a:ext uri="{FF2B5EF4-FFF2-40B4-BE49-F238E27FC236}">
                <a16:creationId xmlns:a16="http://schemas.microsoft.com/office/drawing/2014/main" id="{53C7FE60-73BE-E433-02E6-F9CDA4BD60D4}"/>
              </a:ext>
            </a:extLst>
          </p:cNvPr>
          <p:cNvGrpSpPr/>
          <p:nvPr/>
        </p:nvGrpSpPr>
        <p:grpSpPr>
          <a:xfrm>
            <a:off x="1995234" y="4025607"/>
            <a:ext cx="12543692" cy="1548924"/>
            <a:chOff x="1745394" y="1570306"/>
            <a:chExt cx="12543692" cy="1548924"/>
          </a:xfrm>
        </p:grpSpPr>
        <p:sp>
          <p:nvSpPr>
            <p:cNvPr id="11" name="Google Shape;447;p17">
              <a:extLst>
                <a:ext uri="{FF2B5EF4-FFF2-40B4-BE49-F238E27FC236}">
                  <a16:creationId xmlns:a16="http://schemas.microsoft.com/office/drawing/2014/main" id="{758A3B10-5FC2-50F6-EA74-39A41A548FED}"/>
                </a:ext>
              </a:extLst>
            </p:cNvPr>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12" name="Google Shape;448;p17">
              <a:extLst>
                <a:ext uri="{FF2B5EF4-FFF2-40B4-BE49-F238E27FC236}">
                  <a16:creationId xmlns:a16="http://schemas.microsoft.com/office/drawing/2014/main" id="{BE4B2D29-C05D-7055-9C09-7BED5DA9BC37}"/>
                </a:ext>
              </a:extLst>
            </p:cNvPr>
            <p:cNvSpPr/>
            <p:nvPr/>
          </p:nvSpPr>
          <p:spPr>
            <a:xfrm>
              <a:off x="1757116" y="1570306"/>
              <a:ext cx="4320000" cy="468924"/>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13" name="Google Shape;449;p17">
              <a:extLst>
                <a:ext uri="{FF2B5EF4-FFF2-40B4-BE49-F238E27FC236}">
                  <a16:creationId xmlns:a16="http://schemas.microsoft.com/office/drawing/2014/main" id="{B6C2D1FA-8327-A31E-6E95-903937F291EE}"/>
                </a:ext>
              </a:extLst>
            </p:cNvPr>
            <p:cNvSpPr txBox="1"/>
            <p:nvPr/>
          </p:nvSpPr>
          <p:spPr>
            <a:xfrm>
              <a:off x="1862625" y="2389473"/>
              <a:ext cx="12145108" cy="478232"/>
            </a:xfrm>
            <a:prstGeom prst="rect">
              <a:avLst/>
            </a:prstGeom>
            <a:noFill/>
            <a:ln>
              <a:noFill/>
            </a:ln>
          </p:spPr>
          <p:txBody>
            <a:bodyPr spcFirstLastPara="1" wrap="square" lIns="91425" tIns="45700" rIns="91425" bIns="45700" anchor="t" anchorCtr="0">
              <a:spAutoFit/>
            </a:bodyPr>
            <a:lstStyle/>
            <a:p>
              <a:pPr algn="ctr">
                <a:lnSpc>
                  <a:spcPct val="114000"/>
                </a:lnSpc>
                <a:buSzPts val="2200"/>
              </a:pPr>
              <a:r>
                <a:rPr lang="en-US" sz="2200">
                  <a:solidFill>
                    <a:srgbClr val="3F3F3F"/>
                  </a:solidFill>
                  <a:latin typeface="Open Sans" panose="020B0606030504020204" pitchFamily="34" charset="0"/>
                  <a:ea typeface="Arial"/>
                  <a:cs typeface="Arial"/>
                  <a:sym typeface="Arial"/>
                </a:rPr>
                <a:t>When making an AJAX request, include the authentication token in the request headers.</a:t>
              </a:r>
            </a:p>
          </p:txBody>
        </p:sp>
        <p:sp>
          <p:nvSpPr>
            <p:cNvPr id="14" name="Google Shape;450;p17">
              <a:extLst>
                <a:ext uri="{FF2B5EF4-FFF2-40B4-BE49-F238E27FC236}">
                  <a16:creationId xmlns:a16="http://schemas.microsoft.com/office/drawing/2014/main" id="{31328975-D1C9-F5F7-5707-DCD2C6A780EF}"/>
                </a:ext>
              </a:extLst>
            </p:cNvPr>
            <p:cNvSpPr txBox="1"/>
            <p:nvPr/>
          </p:nvSpPr>
          <p:spPr>
            <a:xfrm>
              <a:off x="1862624" y="1577437"/>
              <a:ext cx="4968274" cy="487126"/>
            </a:xfrm>
            <a:prstGeom prst="rect">
              <a:avLst/>
            </a:prstGeom>
            <a:noFill/>
            <a:ln>
              <a:noFill/>
            </a:ln>
          </p:spPr>
          <p:txBody>
            <a:bodyPr spcFirstLastPara="1" wrap="square" lIns="91425" tIns="45700" rIns="91425" bIns="45700" anchor="t" anchorCtr="0">
              <a:spAutoFit/>
            </a:bodyPr>
            <a:lstStyle/>
            <a:p>
              <a:pPr>
                <a:lnSpc>
                  <a:spcPct val="114000"/>
                </a:lnSpc>
                <a:buSzPts val="2200"/>
              </a:pPr>
              <a:r>
                <a:rPr lang="en-US" sz="2200" b="1">
                  <a:solidFill>
                    <a:srgbClr val="3F3F3F"/>
                  </a:solidFill>
                  <a:latin typeface="Open Sans" panose="020B0606030504020204" pitchFamily="34" charset="0"/>
                  <a:ea typeface="Arial"/>
                  <a:cs typeface="Arial"/>
                  <a:sym typeface="Arial"/>
                </a:rPr>
                <a:t>Authenti</a:t>
              </a:r>
              <a:r>
                <a:rPr lang="en-US" sz="2200" b="1">
                  <a:solidFill>
                    <a:srgbClr val="3F3F3F"/>
                  </a:solidFill>
                  <a:latin typeface="Open Sans" panose="020B0606030504020204" pitchFamily="34" charset="0"/>
                </a:rPr>
                <a:t>cation Tokens</a:t>
              </a:r>
              <a:endParaRPr sz="2200" b="1">
                <a:solidFill>
                  <a:srgbClr val="3F3F3F"/>
                </a:solidFill>
                <a:latin typeface="Open Sans" panose="020B0606030504020204" pitchFamily="34" charset="0"/>
                <a:ea typeface="Arial"/>
                <a:cs typeface="Arial"/>
                <a:sym typeface="Arial"/>
              </a:endParaRPr>
            </a:p>
          </p:txBody>
        </p:sp>
      </p:grpSp>
      <p:grpSp>
        <p:nvGrpSpPr>
          <p:cNvPr id="15" name="Google Shape;451;p17">
            <a:extLst>
              <a:ext uri="{FF2B5EF4-FFF2-40B4-BE49-F238E27FC236}">
                <a16:creationId xmlns:a16="http://schemas.microsoft.com/office/drawing/2014/main" id="{D6341395-1042-D335-C8DA-C04CD515BA55}"/>
              </a:ext>
            </a:extLst>
          </p:cNvPr>
          <p:cNvGrpSpPr/>
          <p:nvPr/>
        </p:nvGrpSpPr>
        <p:grpSpPr>
          <a:xfrm>
            <a:off x="1995234" y="5781298"/>
            <a:ext cx="12543692" cy="1548924"/>
            <a:chOff x="1745394" y="1570306"/>
            <a:chExt cx="12543692" cy="1548924"/>
          </a:xfrm>
        </p:grpSpPr>
        <p:sp>
          <p:nvSpPr>
            <p:cNvPr id="16" name="Google Shape;452;p17">
              <a:extLst>
                <a:ext uri="{FF2B5EF4-FFF2-40B4-BE49-F238E27FC236}">
                  <a16:creationId xmlns:a16="http://schemas.microsoft.com/office/drawing/2014/main" id="{0A84597F-831D-F0BB-CE36-D8B9B8DF64FF}"/>
                </a:ext>
              </a:extLst>
            </p:cNvPr>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17" name="Google Shape;453;p17">
              <a:extLst>
                <a:ext uri="{FF2B5EF4-FFF2-40B4-BE49-F238E27FC236}">
                  <a16:creationId xmlns:a16="http://schemas.microsoft.com/office/drawing/2014/main" id="{B75D5264-F3E3-6C51-DF0C-AA3B79A4AF57}"/>
                </a:ext>
              </a:extLst>
            </p:cNvPr>
            <p:cNvSpPr/>
            <p:nvPr/>
          </p:nvSpPr>
          <p:spPr>
            <a:xfrm>
              <a:off x="1757116" y="1570306"/>
              <a:ext cx="4320000" cy="468924"/>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18" name="Google Shape;454;p17">
              <a:extLst>
                <a:ext uri="{FF2B5EF4-FFF2-40B4-BE49-F238E27FC236}">
                  <a16:creationId xmlns:a16="http://schemas.microsoft.com/office/drawing/2014/main" id="{BFA93252-6C0B-AF3B-B9F6-9CFFFFEABE7B}"/>
                </a:ext>
              </a:extLst>
            </p:cNvPr>
            <p:cNvSpPr txBox="1"/>
            <p:nvPr/>
          </p:nvSpPr>
          <p:spPr>
            <a:xfrm>
              <a:off x="1862625" y="1856023"/>
              <a:ext cx="12145108" cy="1250110"/>
            </a:xfrm>
            <a:prstGeom prst="rect">
              <a:avLst/>
            </a:prstGeom>
            <a:noFill/>
            <a:ln>
              <a:noFill/>
            </a:ln>
          </p:spPr>
          <p:txBody>
            <a:bodyPr spcFirstLastPara="1" wrap="square" lIns="91425" tIns="45700" rIns="91425" bIns="45700" anchor="t" anchorCtr="0">
              <a:spAutoFit/>
            </a:bodyPr>
            <a:lstStyle/>
            <a:p>
              <a:pPr algn="ctr">
                <a:lnSpc>
                  <a:spcPct val="114000"/>
                </a:lnSpc>
                <a:buSzPts val="2200"/>
              </a:pPr>
              <a:endParaRPr lang="en-US" sz="2200">
                <a:solidFill>
                  <a:srgbClr val="3F3F3F"/>
                </a:solidFill>
                <a:latin typeface="Open Sans"/>
              </a:endParaRPr>
            </a:p>
            <a:p>
              <a:pPr algn="ctr">
                <a:lnSpc>
                  <a:spcPct val="114000"/>
                </a:lnSpc>
                <a:buSzPts val="2200"/>
              </a:pPr>
              <a:r>
                <a:rPr lang="en-US" sz="2200">
                  <a:solidFill>
                    <a:srgbClr val="3F3F3F"/>
                  </a:solidFill>
                  <a:latin typeface="Open Sans" panose="020B0606030504020204" pitchFamily="34" charset="0"/>
                  <a:ea typeface="Arial"/>
                  <a:cs typeface="Arial"/>
                  <a:sym typeface="Arial"/>
                </a:rPr>
                <a:t> If a token expires, the user may need to refresh it using a refresh token (if available) or by reauthenticating.</a:t>
              </a:r>
              <a:endParaRPr sz="2200">
                <a:solidFill>
                  <a:srgbClr val="3F3F3F"/>
                </a:solidFill>
                <a:latin typeface="Open Sans" panose="020B0606030504020204" pitchFamily="34" charset="0"/>
                <a:ea typeface="Arial"/>
                <a:cs typeface="Arial"/>
                <a:sym typeface="Arial"/>
              </a:endParaRPr>
            </a:p>
          </p:txBody>
        </p:sp>
        <p:sp>
          <p:nvSpPr>
            <p:cNvPr id="19" name="Google Shape;455;p17">
              <a:extLst>
                <a:ext uri="{FF2B5EF4-FFF2-40B4-BE49-F238E27FC236}">
                  <a16:creationId xmlns:a16="http://schemas.microsoft.com/office/drawing/2014/main" id="{ADD83B13-B089-FD0A-701C-0D5C8A0C66E3}"/>
                </a:ext>
              </a:extLst>
            </p:cNvPr>
            <p:cNvSpPr txBox="1"/>
            <p:nvPr/>
          </p:nvSpPr>
          <p:spPr>
            <a:xfrm>
              <a:off x="1862625" y="1586331"/>
              <a:ext cx="4214400"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b="1">
                  <a:solidFill>
                    <a:srgbClr val="3F3F3F"/>
                  </a:solidFill>
                  <a:latin typeface="Open Sans" panose="020B0606030504020204" pitchFamily="34" charset="0"/>
                </a:rPr>
                <a:t>Token Expiry and Refresh</a:t>
              </a:r>
              <a:endParaRPr sz="2200" b="1">
                <a:solidFill>
                  <a:srgbClr val="3F3F3F"/>
                </a:solidFill>
                <a:latin typeface="Open Sans" panose="020B0606030504020204" pitchFamily="34" charset="0"/>
                <a:ea typeface="Arial"/>
                <a:cs typeface="Arial"/>
                <a:sym typeface="Arial"/>
              </a:endParaRPr>
            </a:p>
          </p:txBody>
        </p:sp>
      </p:grpSp>
    </p:spTree>
    <p:extLst>
      <p:ext uri="{BB962C8B-B14F-4D97-AF65-F5344CB8AC3E}">
        <p14:creationId xmlns:p14="http://schemas.microsoft.com/office/powerpoint/2010/main" val="2717124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Authorization in AJAX Requests</a:t>
            </a:r>
            <a:endParaRPr/>
          </a:p>
        </p:txBody>
      </p:sp>
      <p:sp>
        <p:nvSpPr>
          <p:cNvPr id="4" name="Brandline_LVC">
            <a:extLst>
              <a:ext uri="{FF2B5EF4-FFF2-40B4-BE49-F238E27FC236}">
                <a16:creationId xmlns:a16="http://schemas.microsoft.com/office/drawing/2014/main" id="{16320232-BE9F-CC03-5176-A59439040C0F}"/>
              </a:ext>
            </a:extLst>
          </p:cNvPr>
          <p:cNvSpPr/>
          <p:nvPr/>
        </p:nvSpPr>
        <p:spPr>
          <a:xfrm>
            <a:off x="4521200" y="816324"/>
            <a:ext cx="72093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oogle Shape;477;p19">
            <a:extLst>
              <a:ext uri="{FF2B5EF4-FFF2-40B4-BE49-F238E27FC236}">
                <a16:creationId xmlns:a16="http://schemas.microsoft.com/office/drawing/2014/main" id="{B7D959D2-3395-F232-052B-E1A0268164F3}"/>
              </a:ext>
            </a:extLst>
          </p:cNvPr>
          <p:cNvGrpSpPr/>
          <p:nvPr/>
        </p:nvGrpSpPr>
        <p:grpSpPr>
          <a:xfrm>
            <a:off x="1995234" y="2246816"/>
            <a:ext cx="12543692" cy="1548924"/>
            <a:chOff x="1745394" y="1570306"/>
            <a:chExt cx="12543692" cy="1548924"/>
          </a:xfrm>
        </p:grpSpPr>
        <p:sp>
          <p:nvSpPr>
            <p:cNvPr id="3" name="Google Shape;478;p19">
              <a:extLst>
                <a:ext uri="{FF2B5EF4-FFF2-40B4-BE49-F238E27FC236}">
                  <a16:creationId xmlns:a16="http://schemas.microsoft.com/office/drawing/2014/main" id="{C6BB9AA7-BF92-DEA2-609C-F43760BD4690}"/>
                </a:ext>
              </a:extLst>
            </p:cNvPr>
            <p:cNvSpPr/>
            <p:nvPr/>
          </p:nvSpPr>
          <p:spPr>
            <a:xfrm>
              <a:off x="1745394" y="2039230"/>
              <a:ext cx="12543692" cy="1080000"/>
            </a:xfrm>
            <a:prstGeom prst="roundRect">
              <a:avLst>
                <a:gd name="adj" fmla="val 8216"/>
              </a:avLst>
            </a:prstGeom>
            <a:noFill/>
            <a:ln w="1905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20" name="Google Shape;479;p19">
              <a:extLst>
                <a:ext uri="{FF2B5EF4-FFF2-40B4-BE49-F238E27FC236}">
                  <a16:creationId xmlns:a16="http://schemas.microsoft.com/office/drawing/2014/main" id="{2F36BD08-FEBB-1379-AF33-C70E6B202827}"/>
                </a:ext>
              </a:extLst>
            </p:cNvPr>
            <p:cNvSpPr/>
            <p:nvPr/>
          </p:nvSpPr>
          <p:spPr>
            <a:xfrm>
              <a:off x="1757116" y="1570306"/>
              <a:ext cx="4320000" cy="468924"/>
            </a:xfrm>
            <a:prstGeom prst="round2SameRect">
              <a:avLst>
                <a:gd name="adj1" fmla="val 16667"/>
                <a:gd name="adj2" fmla="val 0"/>
              </a:avLst>
            </a:prstGeom>
            <a:solidFill>
              <a:srgbClr val="93CF9F"/>
            </a:solidFill>
            <a:ln w="1905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21" name="Google Shape;480;p19">
              <a:extLst>
                <a:ext uri="{FF2B5EF4-FFF2-40B4-BE49-F238E27FC236}">
                  <a16:creationId xmlns:a16="http://schemas.microsoft.com/office/drawing/2014/main" id="{DFF7250F-F6A8-DDDC-DB7C-C8D18AFB4A44}"/>
                </a:ext>
              </a:extLst>
            </p:cNvPr>
            <p:cNvSpPr txBox="1"/>
            <p:nvPr/>
          </p:nvSpPr>
          <p:spPr>
            <a:xfrm>
              <a:off x="1862625" y="2212858"/>
              <a:ext cx="12145200" cy="864171"/>
            </a:xfrm>
            <a:prstGeom prst="rect">
              <a:avLst/>
            </a:prstGeom>
            <a:noFill/>
            <a:ln>
              <a:noFill/>
            </a:ln>
          </p:spPr>
          <p:txBody>
            <a:bodyPr spcFirstLastPara="1" wrap="square" lIns="91425" tIns="45700" rIns="91425" bIns="45700" anchor="t" anchorCtr="0">
              <a:spAutoFit/>
            </a:bodyPr>
            <a:lstStyle/>
            <a:p>
              <a:pPr algn="ctr">
                <a:lnSpc>
                  <a:spcPct val="114000"/>
                </a:lnSpc>
                <a:buClr>
                  <a:srgbClr val="000000"/>
                </a:buClr>
                <a:buSzPts val="2200"/>
              </a:pPr>
              <a:r>
                <a:rPr lang="en-US" sz="2200">
                  <a:solidFill>
                    <a:srgbClr val="3F3F3F"/>
                  </a:solidFill>
                  <a:latin typeface="Open Sans" panose="020B0606030504020204" pitchFamily="34" charset="0"/>
                  <a:ea typeface="Arial"/>
                  <a:cs typeface="Arial"/>
                  <a:sym typeface="Arial"/>
                </a:rPr>
                <a:t>When making AJAX requests, ensure that the user making the request has the necessary permissions based on their role.</a:t>
              </a:r>
              <a:endParaRPr sz="2200">
                <a:solidFill>
                  <a:srgbClr val="3F3F3F"/>
                </a:solidFill>
                <a:latin typeface="Open Sans" panose="020B0606030504020204" pitchFamily="34" charset="0"/>
                <a:ea typeface="Arial"/>
                <a:cs typeface="Arial"/>
                <a:sym typeface="Arial"/>
              </a:endParaRPr>
            </a:p>
          </p:txBody>
        </p:sp>
        <p:sp>
          <p:nvSpPr>
            <p:cNvPr id="22" name="Google Shape;481;p19">
              <a:extLst>
                <a:ext uri="{FF2B5EF4-FFF2-40B4-BE49-F238E27FC236}">
                  <a16:creationId xmlns:a16="http://schemas.microsoft.com/office/drawing/2014/main" id="{4DB77ACC-B285-6418-7295-D0EC254E1384}"/>
                </a:ext>
              </a:extLst>
            </p:cNvPr>
            <p:cNvSpPr txBox="1"/>
            <p:nvPr/>
          </p:nvSpPr>
          <p:spPr>
            <a:xfrm>
              <a:off x="1862625" y="1586331"/>
              <a:ext cx="4214492"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b="1">
                  <a:solidFill>
                    <a:schemeClr val="tx1">
                      <a:lumMod val="75000"/>
                      <a:lumOff val="25000"/>
                    </a:schemeClr>
                  </a:solidFill>
                  <a:latin typeface="Open Sans" panose="020B0606030504020204" pitchFamily="34" charset="0"/>
                  <a:ea typeface="Arial"/>
                  <a:cs typeface="Arial"/>
                  <a:sym typeface="Arial"/>
                </a:rPr>
                <a:t>Role-Based Access Control</a:t>
              </a:r>
              <a:endParaRPr sz="2200" b="1">
                <a:solidFill>
                  <a:schemeClr val="tx1">
                    <a:lumMod val="75000"/>
                    <a:lumOff val="25000"/>
                  </a:schemeClr>
                </a:solidFill>
                <a:latin typeface="Open Sans" panose="020B0606030504020204" pitchFamily="34" charset="0"/>
                <a:ea typeface="Arial"/>
                <a:cs typeface="Arial"/>
                <a:sym typeface="Arial"/>
              </a:endParaRPr>
            </a:p>
          </p:txBody>
        </p:sp>
      </p:grpSp>
      <p:grpSp>
        <p:nvGrpSpPr>
          <p:cNvPr id="23" name="Google Shape;482;p19">
            <a:extLst>
              <a:ext uri="{FF2B5EF4-FFF2-40B4-BE49-F238E27FC236}">
                <a16:creationId xmlns:a16="http://schemas.microsoft.com/office/drawing/2014/main" id="{7E7A88D6-CF67-538A-8293-5A333B08C84D}"/>
              </a:ext>
            </a:extLst>
          </p:cNvPr>
          <p:cNvGrpSpPr/>
          <p:nvPr/>
        </p:nvGrpSpPr>
        <p:grpSpPr>
          <a:xfrm>
            <a:off x="1995234" y="4002507"/>
            <a:ext cx="12543692" cy="1548924"/>
            <a:chOff x="1745394" y="1570306"/>
            <a:chExt cx="12543692" cy="1548924"/>
          </a:xfrm>
        </p:grpSpPr>
        <p:sp>
          <p:nvSpPr>
            <p:cNvPr id="24" name="Google Shape;483;p19">
              <a:extLst>
                <a:ext uri="{FF2B5EF4-FFF2-40B4-BE49-F238E27FC236}">
                  <a16:creationId xmlns:a16="http://schemas.microsoft.com/office/drawing/2014/main" id="{9DCC34B9-BEEA-38CC-6BC2-37C501FDC5F3}"/>
                </a:ext>
              </a:extLst>
            </p:cNvPr>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25" name="Google Shape;484;p19">
              <a:extLst>
                <a:ext uri="{FF2B5EF4-FFF2-40B4-BE49-F238E27FC236}">
                  <a16:creationId xmlns:a16="http://schemas.microsoft.com/office/drawing/2014/main" id="{FE6DE169-BA30-B634-09E5-4C3E640E7E25}"/>
                </a:ext>
              </a:extLst>
            </p:cNvPr>
            <p:cNvSpPr/>
            <p:nvPr/>
          </p:nvSpPr>
          <p:spPr>
            <a:xfrm>
              <a:off x="1757116" y="1570306"/>
              <a:ext cx="43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26" name="Google Shape;485;p19">
              <a:extLst>
                <a:ext uri="{FF2B5EF4-FFF2-40B4-BE49-F238E27FC236}">
                  <a16:creationId xmlns:a16="http://schemas.microsoft.com/office/drawing/2014/main" id="{B85BAC39-911F-2EA0-D6E3-38D9AC2F53E4}"/>
                </a:ext>
              </a:extLst>
            </p:cNvPr>
            <p:cNvSpPr txBox="1"/>
            <p:nvPr/>
          </p:nvSpPr>
          <p:spPr>
            <a:xfrm>
              <a:off x="1862625" y="2187530"/>
              <a:ext cx="12145200" cy="864171"/>
            </a:xfrm>
            <a:prstGeom prst="rect">
              <a:avLst/>
            </a:prstGeom>
            <a:noFill/>
            <a:ln>
              <a:noFill/>
            </a:ln>
          </p:spPr>
          <p:txBody>
            <a:bodyPr spcFirstLastPara="1" wrap="square" lIns="91425" tIns="45700" rIns="91425" bIns="45700" anchor="t" anchorCtr="0">
              <a:spAutoFit/>
            </a:bodyPr>
            <a:lstStyle/>
            <a:p>
              <a:pPr algn="ctr">
                <a:lnSpc>
                  <a:spcPct val="114000"/>
                </a:lnSpc>
                <a:buClr>
                  <a:srgbClr val="000000"/>
                </a:buClr>
                <a:buSzPts val="2200"/>
              </a:pPr>
              <a:r>
                <a:rPr lang="en-US" sz="2200">
                  <a:solidFill>
                    <a:srgbClr val="3F3F3F"/>
                  </a:solidFill>
                  <a:latin typeface="Open Sans"/>
                </a:rPr>
                <a:t>This includes user roles or specific permissions needed for the requested resource or action.</a:t>
              </a:r>
              <a:endParaRPr sz="2200">
                <a:solidFill>
                  <a:srgbClr val="3F3F3F"/>
                </a:solidFill>
                <a:latin typeface="Open Sans"/>
                <a:ea typeface="Arial"/>
                <a:cs typeface="Arial"/>
                <a:sym typeface="Arial"/>
              </a:endParaRPr>
            </a:p>
          </p:txBody>
        </p:sp>
        <p:sp>
          <p:nvSpPr>
            <p:cNvPr id="27" name="Google Shape;486;p19">
              <a:extLst>
                <a:ext uri="{FF2B5EF4-FFF2-40B4-BE49-F238E27FC236}">
                  <a16:creationId xmlns:a16="http://schemas.microsoft.com/office/drawing/2014/main" id="{EABF77E9-CCC5-33F2-EE33-4053AADBEB29}"/>
                </a:ext>
              </a:extLst>
            </p:cNvPr>
            <p:cNvSpPr txBox="1"/>
            <p:nvPr/>
          </p:nvSpPr>
          <p:spPr>
            <a:xfrm>
              <a:off x="1862625" y="1586331"/>
              <a:ext cx="4214492"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b="1">
                  <a:solidFill>
                    <a:srgbClr val="3F3F3F"/>
                  </a:solidFill>
                  <a:latin typeface="Open Sans" panose="020B0606030504020204" pitchFamily="34" charset="0"/>
                </a:rPr>
                <a:t>Authorization Information</a:t>
              </a:r>
              <a:endParaRPr sz="2200" b="1">
                <a:solidFill>
                  <a:srgbClr val="3F3F3F"/>
                </a:solidFill>
                <a:latin typeface="Open Sans" panose="020B0606030504020204" pitchFamily="34" charset="0"/>
                <a:ea typeface="Arial"/>
                <a:cs typeface="Arial"/>
                <a:sym typeface="Arial"/>
              </a:endParaRPr>
            </a:p>
          </p:txBody>
        </p:sp>
      </p:grpSp>
      <p:grpSp>
        <p:nvGrpSpPr>
          <p:cNvPr id="28" name="Google Shape;487;p19">
            <a:extLst>
              <a:ext uri="{FF2B5EF4-FFF2-40B4-BE49-F238E27FC236}">
                <a16:creationId xmlns:a16="http://schemas.microsoft.com/office/drawing/2014/main" id="{D7F59ED7-DDCB-1827-9730-8FD50132DC11}"/>
              </a:ext>
            </a:extLst>
          </p:cNvPr>
          <p:cNvGrpSpPr/>
          <p:nvPr/>
        </p:nvGrpSpPr>
        <p:grpSpPr>
          <a:xfrm>
            <a:off x="1995234" y="5758197"/>
            <a:ext cx="12543692" cy="1548924"/>
            <a:chOff x="1745394" y="1570306"/>
            <a:chExt cx="12543692" cy="1548924"/>
          </a:xfrm>
        </p:grpSpPr>
        <p:sp>
          <p:nvSpPr>
            <p:cNvPr id="29" name="Google Shape;488;p19">
              <a:extLst>
                <a:ext uri="{FF2B5EF4-FFF2-40B4-BE49-F238E27FC236}">
                  <a16:creationId xmlns:a16="http://schemas.microsoft.com/office/drawing/2014/main" id="{E1598C7B-2589-A77F-A697-4FEC5A1CB474}"/>
                </a:ext>
              </a:extLst>
            </p:cNvPr>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30" name="Google Shape;489;p19">
              <a:extLst>
                <a:ext uri="{FF2B5EF4-FFF2-40B4-BE49-F238E27FC236}">
                  <a16:creationId xmlns:a16="http://schemas.microsoft.com/office/drawing/2014/main" id="{CD9E7A8F-0539-6189-ED2D-0686EA1205C9}"/>
                </a:ext>
              </a:extLst>
            </p:cNvPr>
            <p:cNvSpPr/>
            <p:nvPr/>
          </p:nvSpPr>
          <p:spPr>
            <a:xfrm>
              <a:off x="1757116" y="1570306"/>
              <a:ext cx="4320000" cy="468924"/>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2200">
                <a:solidFill>
                  <a:srgbClr val="3F3F3F"/>
                </a:solidFill>
                <a:latin typeface="Arial"/>
                <a:ea typeface="Arial"/>
                <a:cs typeface="Arial"/>
                <a:sym typeface="Arial"/>
              </a:endParaRPr>
            </a:p>
          </p:txBody>
        </p:sp>
        <p:sp>
          <p:nvSpPr>
            <p:cNvPr id="31" name="Google Shape;490;p19">
              <a:extLst>
                <a:ext uri="{FF2B5EF4-FFF2-40B4-BE49-F238E27FC236}">
                  <a16:creationId xmlns:a16="http://schemas.microsoft.com/office/drawing/2014/main" id="{7C1D679A-C4D3-9E3C-DAE5-537F4BF7DC7A}"/>
                </a:ext>
              </a:extLst>
            </p:cNvPr>
            <p:cNvSpPr txBox="1"/>
            <p:nvPr/>
          </p:nvSpPr>
          <p:spPr>
            <a:xfrm>
              <a:off x="1862625" y="2353554"/>
              <a:ext cx="12145108" cy="478232"/>
            </a:xfrm>
            <a:prstGeom prst="rect">
              <a:avLst/>
            </a:prstGeom>
            <a:noFill/>
            <a:ln>
              <a:noFill/>
            </a:ln>
          </p:spPr>
          <p:txBody>
            <a:bodyPr spcFirstLastPara="1" wrap="square" lIns="91425" tIns="45700" rIns="91425" bIns="45700" anchor="t" anchorCtr="0">
              <a:spAutoFit/>
            </a:bodyPr>
            <a:lstStyle/>
            <a:p>
              <a:pPr algn="ctr">
                <a:lnSpc>
                  <a:spcPct val="114000"/>
                </a:lnSpc>
                <a:buClr>
                  <a:srgbClr val="000000"/>
                </a:buClr>
                <a:buSzPts val="2200"/>
              </a:pPr>
              <a:r>
                <a:rPr lang="en-US" sz="2200">
                  <a:solidFill>
                    <a:srgbClr val="3F3F3F"/>
                  </a:solidFill>
                  <a:latin typeface="Open Sans"/>
                </a:rPr>
                <a:t>This involves redirecting the user to a login page or displaying an error message.</a:t>
              </a:r>
              <a:endParaRPr sz="2200">
                <a:solidFill>
                  <a:srgbClr val="3F3F3F"/>
                </a:solidFill>
                <a:latin typeface="Open Sans"/>
                <a:ea typeface="Arial"/>
                <a:cs typeface="Arial"/>
                <a:sym typeface="Arial"/>
              </a:endParaRPr>
            </a:p>
          </p:txBody>
        </p:sp>
        <p:sp>
          <p:nvSpPr>
            <p:cNvPr id="32" name="Google Shape;491;p19">
              <a:extLst>
                <a:ext uri="{FF2B5EF4-FFF2-40B4-BE49-F238E27FC236}">
                  <a16:creationId xmlns:a16="http://schemas.microsoft.com/office/drawing/2014/main" id="{2D2CE4E1-57DD-A6D4-384D-85EDB032B7F7}"/>
                </a:ext>
              </a:extLst>
            </p:cNvPr>
            <p:cNvSpPr txBox="1"/>
            <p:nvPr/>
          </p:nvSpPr>
          <p:spPr>
            <a:xfrm>
              <a:off x="1862625" y="1586331"/>
              <a:ext cx="4214492"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b="1">
                  <a:solidFill>
                    <a:srgbClr val="3F3F3F"/>
                  </a:solidFill>
                  <a:latin typeface="Open Sans" panose="020B0606030504020204" pitchFamily="34" charset="0"/>
                </a:rPr>
                <a:t>Unauthorized Responses</a:t>
              </a:r>
              <a:endParaRPr sz="2200" b="1">
                <a:solidFill>
                  <a:srgbClr val="3F3F3F"/>
                </a:solidFill>
                <a:latin typeface="Open Sans" panose="020B0606030504020204" pitchFamily="34" charset="0"/>
                <a:ea typeface="Arial"/>
                <a:cs typeface="Arial"/>
                <a:sym typeface="Arial"/>
              </a:endParaRPr>
            </a:p>
          </p:txBody>
        </p:sp>
      </p:grpSp>
    </p:spTree>
    <p:extLst>
      <p:ext uri="{BB962C8B-B14F-4D97-AF65-F5344CB8AC3E}">
        <p14:creationId xmlns:p14="http://schemas.microsoft.com/office/powerpoint/2010/main" val="4003266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Introduction to Advanced JavaScript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Uploading Files Using AJAX</a:t>
            </a:r>
            <a:endParaRPr/>
          </a:p>
        </p:txBody>
      </p:sp>
      <p:sp>
        <p:nvSpPr>
          <p:cNvPr id="6" name="Brandline_LVC">
            <a:extLst>
              <a:ext uri="{FF2B5EF4-FFF2-40B4-BE49-F238E27FC236}">
                <a16:creationId xmlns:a16="http://schemas.microsoft.com/office/drawing/2014/main" id="{CA89A244-961A-0E19-D3AB-5D33C2414433}"/>
              </a:ext>
            </a:extLst>
          </p:cNvPr>
          <p:cNvSpPr/>
          <p:nvPr/>
        </p:nvSpPr>
        <p:spPr>
          <a:xfrm>
            <a:off x="5181600" y="816324"/>
            <a:ext cx="5889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1032;p64">
            <a:extLst>
              <a:ext uri="{FF2B5EF4-FFF2-40B4-BE49-F238E27FC236}">
                <a16:creationId xmlns:a16="http://schemas.microsoft.com/office/drawing/2014/main" id="{79EBC444-6FC7-A64E-13BE-E15D62B22375}"/>
              </a:ext>
            </a:extLst>
          </p:cNvPr>
          <p:cNvSpPr txBox="1"/>
          <p:nvPr/>
        </p:nvSpPr>
        <p:spPr>
          <a:xfrm>
            <a:off x="1902091" y="1493813"/>
            <a:ext cx="12451817" cy="1089367"/>
          </a:xfrm>
          <a:prstGeom prst="rect">
            <a:avLst/>
          </a:prstGeom>
          <a:noFill/>
          <a:ln>
            <a:noFill/>
          </a:ln>
        </p:spPr>
        <p:txBody>
          <a:bodyPr spcFirstLastPara="1" wrap="square" lIns="91425" tIns="0" rIns="91425" bIns="0" anchor="t" anchorCtr="0">
            <a:noAutofit/>
          </a:bodyPr>
          <a:lstStyle/>
          <a:p>
            <a:pPr marL="50800" marR="0" lvl="0" indent="0" algn="ctr" rtl="0">
              <a:lnSpc>
                <a:spcPct val="90000"/>
              </a:lnSpc>
              <a:spcBef>
                <a:spcPts val="1000"/>
              </a:spcBef>
              <a:spcAft>
                <a:spcPts val="0"/>
              </a:spcAft>
              <a:buClr>
                <a:schemeClr val="dk1"/>
              </a:buClr>
              <a:buSzPts val="2800"/>
              <a:buFont typeface="Arial"/>
              <a:buNone/>
            </a:pPr>
            <a:r>
              <a:rPr lang="en-US" sz="2200">
                <a:solidFill>
                  <a:srgbClr val="3F3F3F"/>
                </a:solidFill>
                <a:latin typeface="Open Sans" panose="020B0606030504020204" pitchFamily="34" charset="0"/>
              </a:rPr>
              <a:t>Below are the different approaches to upload files using AJAX:</a:t>
            </a:r>
            <a:endParaRPr sz="1400" b="0" i="0" u="none" strike="noStrike" cap="none">
              <a:solidFill>
                <a:srgbClr val="000000"/>
              </a:solidFill>
              <a:latin typeface="Open Sans" panose="020B0606030504020204" pitchFamily="34" charset="0"/>
              <a:ea typeface="Arial"/>
              <a:cs typeface="Arial"/>
              <a:sym typeface="Arial"/>
            </a:endParaRPr>
          </a:p>
          <a:p>
            <a:pPr marL="50800" marR="0" lvl="0" indent="0" algn="ctr" rtl="0">
              <a:lnSpc>
                <a:spcPct val="90000"/>
              </a:lnSpc>
              <a:spcBef>
                <a:spcPts val="1000"/>
              </a:spcBef>
              <a:spcAft>
                <a:spcPts val="0"/>
              </a:spcAft>
              <a:buClr>
                <a:schemeClr val="dk1"/>
              </a:buClr>
              <a:buSzPts val="2800"/>
              <a:buFont typeface="Arial"/>
              <a:buNone/>
            </a:pPr>
            <a:endParaRPr sz="2200" b="0" i="0" u="none" strike="noStrike" cap="none">
              <a:solidFill>
                <a:srgbClr val="3F3F3F"/>
              </a:solidFill>
              <a:latin typeface="Open Sans" panose="020B0606030504020204" pitchFamily="34" charset="0"/>
              <a:ea typeface="Arial"/>
              <a:cs typeface="Arial"/>
              <a:sym typeface="Arial"/>
            </a:endParaRPr>
          </a:p>
          <a:p>
            <a:pPr marL="50800" marR="0" lvl="0" indent="0" algn="ctr" rtl="0">
              <a:lnSpc>
                <a:spcPct val="90000"/>
              </a:lnSpc>
              <a:spcBef>
                <a:spcPts val="1000"/>
              </a:spcBef>
              <a:spcAft>
                <a:spcPts val="0"/>
              </a:spcAft>
              <a:buClr>
                <a:schemeClr val="dk1"/>
              </a:buClr>
              <a:buSzPts val="2800"/>
              <a:buFont typeface="Arial"/>
              <a:buNone/>
            </a:pPr>
            <a:endParaRPr sz="1400" b="0" i="0" u="none" strike="noStrike" cap="none">
              <a:solidFill>
                <a:srgbClr val="000000"/>
              </a:solidFill>
              <a:latin typeface="Open Sans" panose="020B0606030504020204" pitchFamily="34" charset="0"/>
              <a:ea typeface="Arial"/>
              <a:cs typeface="Arial"/>
              <a:sym typeface="Arial"/>
            </a:endParaRPr>
          </a:p>
          <a:p>
            <a:pPr marL="50800" marR="0" lvl="0" indent="0" algn="ctr" rtl="0">
              <a:lnSpc>
                <a:spcPct val="90000"/>
              </a:lnSpc>
              <a:spcBef>
                <a:spcPts val="1000"/>
              </a:spcBef>
              <a:spcAft>
                <a:spcPts val="0"/>
              </a:spcAft>
              <a:buClr>
                <a:schemeClr val="dk1"/>
              </a:buClr>
              <a:buSzPts val="2800"/>
              <a:buFont typeface="Arial"/>
              <a:buNone/>
            </a:pPr>
            <a:endParaRPr sz="2200" b="0" i="0" u="none" strike="noStrike" cap="none">
              <a:solidFill>
                <a:srgbClr val="3F3F3F"/>
              </a:solidFill>
              <a:latin typeface="Open Sans" panose="020B0606030504020204" pitchFamily="34" charset="0"/>
              <a:ea typeface="Arial"/>
              <a:cs typeface="Arial"/>
              <a:sym typeface="Arial"/>
            </a:endParaRPr>
          </a:p>
        </p:txBody>
      </p:sp>
      <p:grpSp>
        <p:nvGrpSpPr>
          <p:cNvPr id="2" name="Google Shape;711;p46">
            <a:extLst>
              <a:ext uri="{FF2B5EF4-FFF2-40B4-BE49-F238E27FC236}">
                <a16:creationId xmlns:a16="http://schemas.microsoft.com/office/drawing/2014/main" id="{7858D244-F877-91E5-8B39-3C99D9263E77}"/>
              </a:ext>
            </a:extLst>
          </p:cNvPr>
          <p:cNvGrpSpPr/>
          <p:nvPr/>
        </p:nvGrpSpPr>
        <p:grpSpPr>
          <a:xfrm>
            <a:off x="5395449" y="3041377"/>
            <a:ext cx="5464979" cy="3819825"/>
            <a:chOff x="2781894" y="3322501"/>
            <a:chExt cx="5464978" cy="3819825"/>
          </a:xfrm>
          <a:solidFill>
            <a:srgbClr val="2E75B5"/>
          </a:solidFill>
        </p:grpSpPr>
        <p:grpSp>
          <p:nvGrpSpPr>
            <p:cNvPr id="3" name="Google Shape;712;p46">
              <a:extLst>
                <a:ext uri="{FF2B5EF4-FFF2-40B4-BE49-F238E27FC236}">
                  <a16:creationId xmlns:a16="http://schemas.microsoft.com/office/drawing/2014/main" id="{D5BC4588-089D-C98D-C146-F23545033095}"/>
                </a:ext>
              </a:extLst>
            </p:cNvPr>
            <p:cNvGrpSpPr/>
            <p:nvPr/>
          </p:nvGrpSpPr>
          <p:grpSpPr>
            <a:xfrm>
              <a:off x="2781894" y="3322501"/>
              <a:ext cx="1487487" cy="1510507"/>
              <a:chOff x="685800" y="1352550"/>
              <a:chExt cx="915987" cy="919163"/>
            </a:xfrm>
            <a:grpFill/>
          </p:grpSpPr>
          <p:sp>
            <p:nvSpPr>
              <p:cNvPr id="21" name="Google Shape;713;p46">
                <a:extLst>
                  <a:ext uri="{FF2B5EF4-FFF2-40B4-BE49-F238E27FC236}">
                    <a16:creationId xmlns:a16="http://schemas.microsoft.com/office/drawing/2014/main" id="{AD27F319-B076-9B4F-35AB-ABB0737399BC}"/>
                  </a:ext>
                </a:extLst>
              </p:cNvPr>
              <p:cNvSpPr/>
              <p:nvPr/>
            </p:nvSpPr>
            <p:spPr>
              <a:xfrm>
                <a:off x="836612" y="1504950"/>
                <a:ext cx="615950" cy="615950"/>
              </a:xfrm>
              <a:prstGeom prst="ellipse">
                <a:avLst/>
              </a:prstGeom>
              <a:grp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nvGrpSpPr>
              <p:cNvPr id="22" name="Google Shape;714;p46">
                <a:extLst>
                  <a:ext uri="{FF2B5EF4-FFF2-40B4-BE49-F238E27FC236}">
                    <a16:creationId xmlns:a16="http://schemas.microsoft.com/office/drawing/2014/main" id="{FDA1B816-CF26-FB10-B96D-3E5F5DF6C6F6}"/>
                  </a:ext>
                </a:extLst>
              </p:cNvPr>
              <p:cNvGrpSpPr/>
              <p:nvPr/>
            </p:nvGrpSpPr>
            <p:grpSpPr>
              <a:xfrm>
                <a:off x="685800" y="1352550"/>
                <a:ext cx="915987" cy="919163"/>
                <a:chOff x="836613" y="1154113"/>
                <a:chExt cx="915987" cy="919163"/>
              </a:xfrm>
              <a:grpFill/>
            </p:grpSpPr>
            <p:sp>
              <p:nvSpPr>
                <p:cNvPr id="23" name="Google Shape;715;p46">
                  <a:extLst>
                    <a:ext uri="{FF2B5EF4-FFF2-40B4-BE49-F238E27FC236}">
                      <a16:creationId xmlns:a16="http://schemas.microsoft.com/office/drawing/2014/main" id="{8370C2C6-9DA1-5079-FA37-2D9982E70AA6}"/>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grp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24" name="Google Shape;716;p46">
                  <a:extLst>
                    <a:ext uri="{FF2B5EF4-FFF2-40B4-BE49-F238E27FC236}">
                      <a16:creationId xmlns:a16="http://schemas.microsoft.com/office/drawing/2014/main" id="{D0922CA4-B5D0-E98D-628A-1718B140105C}"/>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grp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25" name="Google Shape;717;p46">
                  <a:extLst>
                    <a:ext uri="{FF2B5EF4-FFF2-40B4-BE49-F238E27FC236}">
                      <a16:creationId xmlns:a16="http://schemas.microsoft.com/office/drawing/2014/main" id="{96ADB06E-65E8-4C60-FB04-D18994C10A98}"/>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grp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26" name="Google Shape;718;p46">
                  <a:extLst>
                    <a:ext uri="{FF2B5EF4-FFF2-40B4-BE49-F238E27FC236}">
                      <a16:creationId xmlns:a16="http://schemas.microsoft.com/office/drawing/2014/main" id="{1720450A-0F96-D96E-9896-0CCED8A1EC60}"/>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grp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grpSp>
        <p:grpSp>
          <p:nvGrpSpPr>
            <p:cNvPr id="4" name="Google Shape;719;p46">
              <a:extLst>
                <a:ext uri="{FF2B5EF4-FFF2-40B4-BE49-F238E27FC236}">
                  <a16:creationId xmlns:a16="http://schemas.microsoft.com/office/drawing/2014/main" id="{B67E5E4E-7129-5F1F-6ECA-75F9EACD3DAD}"/>
                </a:ext>
              </a:extLst>
            </p:cNvPr>
            <p:cNvGrpSpPr/>
            <p:nvPr/>
          </p:nvGrpSpPr>
          <p:grpSpPr>
            <a:xfrm>
              <a:off x="2781894" y="5631819"/>
              <a:ext cx="1487487" cy="1510507"/>
              <a:chOff x="685800" y="3181350"/>
              <a:chExt cx="915987" cy="919163"/>
            </a:xfrm>
            <a:grpFill/>
          </p:grpSpPr>
          <p:sp>
            <p:nvSpPr>
              <p:cNvPr id="16" name="Google Shape;720;p46">
                <a:extLst>
                  <a:ext uri="{FF2B5EF4-FFF2-40B4-BE49-F238E27FC236}">
                    <a16:creationId xmlns:a16="http://schemas.microsoft.com/office/drawing/2014/main" id="{A5FDCD83-66E8-ADAD-7168-79B080F06FE5}"/>
                  </a:ext>
                </a:extLst>
              </p:cNvPr>
              <p:cNvSpPr/>
              <p:nvPr/>
            </p:nvSpPr>
            <p:spPr>
              <a:xfrm>
                <a:off x="836612" y="3333750"/>
                <a:ext cx="615950" cy="615950"/>
              </a:xfrm>
              <a:prstGeom prst="ellipse">
                <a:avLst/>
              </a:prstGeom>
              <a:grp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7" name="Google Shape;721;p46">
                <a:extLst>
                  <a:ext uri="{FF2B5EF4-FFF2-40B4-BE49-F238E27FC236}">
                    <a16:creationId xmlns:a16="http://schemas.microsoft.com/office/drawing/2014/main" id="{436D334C-F423-FDAB-C8D2-7142665F08A0}"/>
                  </a:ext>
                </a:extLst>
              </p:cNvPr>
              <p:cNvSpPr/>
              <p:nvPr/>
            </p:nvSpPr>
            <p:spPr>
              <a:xfrm>
                <a:off x="685800" y="3673475"/>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grp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8" name="Google Shape;722;p46">
                <a:extLst>
                  <a:ext uri="{FF2B5EF4-FFF2-40B4-BE49-F238E27FC236}">
                    <a16:creationId xmlns:a16="http://schemas.microsoft.com/office/drawing/2014/main" id="{1EEFA723-FD1D-4204-C0F0-490DFBD4345C}"/>
                  </a:ext>
                </a:extLst>
              </p:cNvPr>
              <p:cNvSpPr/>
              <p:nvPr/>
            </p:nvSpPr>
            <p:spPr>
              <a:xfrm>
                <a:off x="1176337" y="3181350"/>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grp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9" name="Google Shape;723;p46">
                <a:extLst>
                  <a:ext uri="{FF2B5EF4-FFF2-40B4-BE49-F238E27FC236}">
                    <a16:creationId xmlns:a16="http://schemas.microsoft.com/office/drawing/2014/main" id="{B08EA834-9CF2-C34D-3B29-FDF892731E41}"/>
                  </a:ext>
                </a:extLst>
              </p:cNvPr>
              <p:cNvSpPr/>
              <p:nvPr/>
            </p:nvSpPr>
            <p:spPr>
              <a:xfrm>
                <a:off x="685800" y="3181350"/>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grp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20" name="Google Shape;724;p46">
                <a:extLst>
                  <a:ext uri="{FF2B5EF4-FFF2-40B4-BE49-F238E27FC236}">
                    <a16:creationId xmlns:a16="http://schemas.microsoft.com/office/drawing/2014/main" id="{748F313A-3418-75AC-C4F8-603F4B295160}"/>
                  </a:ext>
                </a:extLst>
              </p:cNvPr>
              <p:cNvSpPr/>
              <p:nvPr/>
            </p:nvSpPr>
            <p:spPr>
              <a:xfrm>
                <a:off x="1176337" y="3673475"/>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grp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sp>
          <p:nvSpPr>
            <p:cNvPr id="5" name="Google Shape;725;p46">
              <a:extLst>
                <a:ext uri="{FF2B5EF4-FFF2-40B4-BE49-F238E27FC236}">
                  <a16:creationId xmlns:a16="http://schemas.microsoft.com/office/drawing/2014/main" id="{195965C9-4468-07EA-784D-385307FC1943}"/>
                </a:ext>
              </a:extLst>
            </p:cNvPr>
            <p:cNvSpPr/>
            <p:nvPr/>
          </p:nvSpPr>
          <p:spPr>
            <a:xfrm>
              <a:off x="4530003" y="3799544"/>
              <a:ext cx="3597997"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a:solidFill>
                    <a:srgbClr val="3F3F3F"/>
                  </a:solidFill>
                  <a:latin typeface="Open Sans"/>
                </a:rPr>
                <a:t>Using FormData</a:t>
              </a:r>
              <a:endParaRPr sz="2200">
                <a:solidFill>
                  <a:srgbClr val="3F3F3F"/>
                </a:solidFill>
                <a:latin typeface="Open Sans" panose="020B0606030504020204" pitchFamily="34" charset="0"/>
                <a:ea typeface="Arial"/>
                <a:cs typeface="Arial"/>
                <a:sym typeface="Arial"/>
              </a:endParaRPr>
            </a:p>
          </p:txBody>
        </p:sp>
        <p:sp>
          <p:nvSpPr>
            <p:cNvPr id="15" name="Google Shape;726;p46">
              <a:extLst>
                <a:ext uri="{FF2B5EF4-FFF2-40B4-BE49-F238E27FC236}">
                  <a16:creationId xmlns:a16="http://schemas.microsoft.com/office/drawing/2014/main" id="{1B1BE6D1-8099-B8E5-542A-F25E2EA09D13}"/>
                </a:ext>
              </a:extLst>
            </p:cNvPr>
            <p:cNvSpPr/>
            <p:nvPr/>
          </p:nvSpPr>
          <p:spPr>
            <a:xfrm>
              <a:off x="4530004" y="6213215"/>
              <a:ext cx="3716868"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a:solidFill>
                    <a:srgbClr val="3F3F3F"/>
                  </a:solidFill>
                  <a:latin typeface="Open Sans"/>
                </a:rPr>
                <a:t>Using FileReader</a:t>
              </a:r>
              <a:endParaRPr sz="2200">
                <a:solidFill>
                  <a:srgbClr val="3F3F3F"/>
                </a:solidFill>
                <a:latin typeface="Open Sans" panose="020B0606030504020204" pitchFamily="34" charset="0"/>
                <a:ea typeface="Arial"/>
                <a:cs typeface="Arial"/>
                <a:sym typeface="Arial"/>
              </a:endParaRPr>
            </a:p>
          </p:txBody>
        </p:sp>
      </p:grpSp>
    </p:spTree>
    <p:extLst>
      <p:ext uri="{BB962C8B-B14F-4D97-AF65-F5344CB8AC3E}">
        <p14:creationId xmlns:p14="http://schemas.microsoft.com/office/powerpoint/2010/main" val="952986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Downloading Files Using AJAX</a:t>
            </a:r>
            <a:endParaRPr/>
          </a:p>
        </p:txBody>
      </p:sp>
      <p:sp>
        <p:nvSpPr>
          <p:cNvPr id="7" name="Google Shape;1032;p64">
            <a:extLst>
              <a:ext uri="{FF2B5EF4-FFF2-40B4-BE49-F238E27FC236}">
                <a16:creationId xmlns:a16="http://schemas.microsoft.com/office/drawing/2014/main" id="{79EBC444-6FC7-A64E-13BE-E15D62B22375}"/>
              </a:ext>
            </a:extLst>
          </p:cNvPr>
          <p:cNvSpPr txBox="1"/>
          <p:nvPr/>
        </p:nvSpPr>
        <p:spPr>
          <a:xfrm>
            <a:off x="1902091" y="1493813"/>
            <a:ext cx="12451817" cy="1089367"/>
          </a:xfrm>
          <a:prstGeom prst="rect">
            <a:avLst/>
          </a:prstGeom>
          <a:noFill/>
          <a:ln>
            <a:noFill/>
          </a:ln>
        </p:spPr>
        <p:txBody>
          <a:bodyPr spcFirstLastPara="1" wrap="square" lIns="91425" tIns="0" rIns="91425" bIns="0" anchor="t" anchorCtr="0">
            <a:noAutofit/>
          </a:bodyPr>
          <a:lstStyle/>
          <a:p>
            <a:pPr marL="50800" marR="0" lvl="0" indent="0" algn="ctr" rtl="0">
              <a:lnSpc>
                <a:spcPct val="90000"/>
              </a:lnSpc>
              <a:spcBef>
                <a:spcPts val="1000"/>
              </a:spcBef>
              <a:spcAft>
                <a:spcPts val="0"/>
              </a:spcAft>
              <a:buClr>
                <a:schemeClr val="dk1"/>
              </a:buClr>
              <a:buSzPts val="2800"/>
              <a:buFont typeface="Arial"/>
              <a:buNone/>
            </a:pPr>
            <a:r>
              <a:rPr lang="en-US" sz="2200">
                <a:solidFill>
                  <a:srgbClr val="3F3F3F"/>
                </a:solidFill>
                <a:latin typeface="Open Sans" panose="020B0606030504020204" pitchFamily="34" charset="0"/>
              </a:rPr>
              <a:t>Below are the different approaches to download files using AJAX:</a:t>
            </a:r>
            <a:endParaRPr sz="1400" b="0" i="0" u="none" strike="noStrike" cap="none">
              <a:solidFill>
                <a:srgbClr val="000000"/>
              </a:solidFill>
              <a:latin typeface="Open Sans" panose="020B0606030504020204" pitchFamily="34" charset="0"/>
              <a:ea typeface="Arial"/>
              <a:cs typeface="Arial"/>
              <a:sym typeface="Arial"/>
            </a:endParaRPr>
          </a:p>
          <a:p>
            <a:pPr marL="50800" marR="0" lvl="0" indent="0" algn="ctr" rtl="0">
              <a:lnSpc>
                <a:spcPct val="90000"/>
              </a:lnSpc>
              <a:spcBef>
                <a:spcPts val="1000"/>
              </a:spcBef>
              <a:spcAft>
                <a:spcPts val="0"/>
              </a:spcAft>
              <a:buClr>
                <a:schemeClr val="dk1"/>
              </a:buClr>
              <a:buSzPts val="2800"/>
              <a:buFont typeface="Arial"/>
              <a:buNone/>
            </a:pPr>
            <a:endParaRPr sz="2200" b="0" i="0" u="none" strike="noStrike" cap="none">
              <a:solidFill>
                <a:srgbClr val="3F3F3F"/>
              </a:solidFill>
              <a:latin typeface="Open Sans" panose="020B0606030504020204" pitchFamily="34" charset="0"/>
              <a:ea typeface="Arial"/>
              <a:cs typeface="Arial"/>
              <a:sym typeface="Arial"/>
            </a:endParaRPr>
          </a:p>
          <a:p>
            <a:pPr marL="50800" marR="0" lvl="0" indent="0" algn="ctr" rtl="0">
              <a:lnSpc>
                <a:spcPct val="90000"/>
              </a:lnSpc>
              <a:spcBef>
                <a:spcPts val="1000"/>
              </a:spcBef>
              <a:spcAft>
                <a:spcPts val="0"/>
              </a:spcAft>
              <a:buClr>
                <a:schemeClr val="dk1"/>
              </a:buClr>
              <a:buSzPts val="2800"/>
              <a:buFont typeface="Arial"/>
              <a:buNone/>
            </a:pPr>
            <a:endParaRPr sz="1400" b="0" i="0" u="none" strike="noStrike" cap="none">
              <a:solidFill>
                <a:srgbClr val="000000"/>
              </a:solidFill>
              <a:latin typeface="Open Sans" panose="020B0606030504020204" pitchFamily="34" charset="0"/>
              <a:ea typeface="Arial"/>
              <a:cs typeface="Arial"/>
              <a:sym typeface="Arial"/>
            </a:endParaRPr>
          </a:p>
          <a:p>
            <a:pPr marL="50800" marR="0" lvl="0" indent="0" algn="ctr" rtl="0">
              <a:lnSpc>
                <a:spcPct val="90000"/>
              </a:lnSpc>
              <a:spcBef>
                <a:spcPts val="1000"/>
              </a:spcBef>
              <a:spcAft>
                <a:spcPts val="0"/>
              </a:spcAft>
              <a:buClr>
                <a:schemeClr val="dk1"/>
              </a:buClr>
              <a:buSzPts val="2800"/>
              <a:buFont typeface="Arial"/>
              <a:buNone/>
            </a:pPr>
            <a:endParaRPr sz="2200" b="0" i="0" u="none" strike="noStrike" cap="none">
              <a:solidFill>
                <a:srgbClr val="3F3F3F"/>
              </a:solidFill>
              <a:latin typeface="Open Sans" panose="020B0606030504020204" pitchFamily="34" charset="0"/>
              <a:ea typeface="Arial"/>
              <a:cs typeface="Arial"/>
              <a:sym typeface="Arial"/>
            </a:endParaRPr>
          </a:p>
        </p:txBody>
      </p:sp>
      <p:grpSp>
        <p:nvGrpSpPr>
          <p:cNvPr id="8" name="Google Shape;1034;p64">
            <a:extLst>
              <a:ext uri="{FF2B5EF4-FFF2-40B4-BE49-F238E27FC236}">
                <a16:creationId xmlns:a16="http://schemas.microsoft.com/office/drawing/2014/main" id="{A1A817D3-E895-88BB-17EA-34FF0F681758}"/>
              </a:ext>
            </a:extLst>
          </p:cNvPr>
          <p:cNvGrpSpPr/>
          <p:nvPr/>
        </p:nvGrpSpPr>
        <p:grpSpPr>
          <a:xfrm>
            <a:off x="2378634" y="3272690"/>
            <a:ext cx="11606306" cy="5016348"/>
            <a:chOff x="2324847" y="3473570"/>
            <a:chExt cx="11606306" cy="5016348"/>
          </a:xfrm>
        </p:grpSpPr>
        <p:sp>
          <p:nvSpPr>
            <p:cNvPr id="9" name="Google Shape;1035;p64">
              <a:extLst>
                <a:ext uri="{FF2B5EF4-FFF2-40B4-BE49-F238E27FC236}">
                  <a16:creationId xmlns:a16="http://schemas.microsoft.com/office/drawing/2014/main" id="{9275F1BB-092B-2F08-0518-A5B2A81EA272}"/>
                </a:ext>
              </a:extLst>
            </p:cNvPr>
            <p:cNvSpPr/>
            <p:nvPr/>
          </p:nvSpPr>
          <p:spPr>
            <a:xfrm>
              <a:off x="2324847" y="6065313"/>
              <a:ext cx="3408060" cy="2173241"/>
            </a:xfrm>
            <a:prstGeom prst="roundRect">
              <a:avLst>
                <a:gd name="adj" fmla="val 16667"/>
              </a:avLst>
            </a:prstGeom>
            <a:noFill/>
            <a:ln w="38100"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panose="020B0606030504020204" pitchFamily="34" charset="0"/>
                  <a:ea typeface="Arial"/>
                  <a:cs typeface="Arial"/>
                  <a:sym typeface="Arial"/>
                </a:rPr>
                <a:t>Using fetch API</a:t>
              </a:r>
              <a:endParaRPr sz="2200" b="0" i="0" u="none" strike="noStrike" cap="none">
                <a:solidFill>
                  <a:srgbClr val="3F3F3F"/>
                </a:solidFill>
                <a:latin typeface="Open Sans" panose="020B0606030504020204" pitchFamily="34" charset="0"/>
                <a:ea typeface="Arial"/>
                <a:cs typeface="Arial"/>
                <a:sym typeface="Arial"/>
              </a:endParaRPr>
            </a:p>
          </p:txBody>
        </p:sp>
        <p:sp>
          <p:nvSpPr>
            <p:cNvPr id="10" name="Google Shape;1036;p64">
              <a:extLst>
                <a:ext uri="{FF2B5EF4-FFF2-40B4-BE49-F238E27FC236}">
                  <a16:creationId xmlns:a16="http://schemas.microsoft.com/office/drawing/2014/main" id="{B5070F6E-A032-8ECA-F0E1-E4B8EB93D635}"/>
                </a:ext>
              </a:extLst>
            </p:cNvPr>
            <p:cNvSpPr/>
            <p:nvPr/>
          </p:nvSpPr>
          <p:spPr>
            <a:xfrm>
              <a:off x="5965987" y="3473570"/>
              <a:ext cx="4236329" cy="1451533"/>
            </a:xfrm>
            <a:prstGeom prst="roundRect">
              <a:avLst>
                <a:gd name="adj" fmla="val 16667"/>
              </a:avLst>
            </a:prstGeom>
            <a:noFill/>
            <a:ln w="381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panose="020B0606030504020204" pitchFamily="34" charset="0"/>
                  <a:ea typeface="Arial"/>
                  <a:cs typeface="Arial"/>
                  <a:sym typeface="Arial"/>
                </a:rPr>
                <a:t>Using anchor tags</a:t>
              </a:r>
              <a:endParaRPr sz="2200" b="0" i="0" u="none" strike="noStrike" cap="none">
                <a:solidFill>
                  <a:srgbClr val="3F3F3F"/>
                </a:solidFill>
                <a:latin typeface="Open Sans" panose="020B0606030504020204" pitchFamily="34" charset="0"/>
                <a:ea typeface="Arial"/>
                <a:cs typeface="Arial"/>
                <a:sym typeface="Arial"/>
              </a:endParaRPr>
            </a:p>
          </p:txBody>
        </p:sp>
        <p:sp>
          <p:nvSpPr>
            <p:cNvPr id="11" name="Google Shape;1037;p64">
              <a:extLst>
                <a:ext uri="{FF2B5EF4-FFF2-40B4-BE49-F238E27FC236}">
                  <a16:creationId xmlns:a16="http://schemas.microsoft.com/office/drawing/2014/main" id="{D99464C3-33E8-827A-8734-9682A90E3FF7}"/>
                </a:ext>
              </a:extLst>
            </p:cNvPr>
            <p:cNvSpPr/>
            <p:nvPr/>
          </p:nvSpPr>
          <p:spPr>
            <a:xfrm>
              <a:off x="10352151" y="6148294"/>
              <a:ext cx="3579002" cy="2090260"/>
            </a:xfrm>
            <a:prstGeom prst="roundRect">
              <a:avLst>
                <a:gd name="adj" fmla="val 16667"/>
              </a:avLst>
            </a:prstGeom>
            <a:noFill/>
            <a:ln w="38100" cap="flat" cmpd="sng">
              <a:solidFill>
                <a:srgbClr val="FDB3B4"/>
              </a:solidFill>
              <a:prstDash val="solid"/>
              <a:round/>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rPr>
                <a:t>Using AJAX and blob</a:t>
              </a:r>
              <a:endParaRPr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 name="Google Shape;1038;p64">
              <a:extLst>
                <a:ext uri="{FF2B5EF4-FFF2-40B4-BE49-F238E27FC236}">
                  <a16:creationId xmlns:a16="http://schemas.microsoft.com/office/drawing/2014/main" id="{E791A0EA-5B0C-F997-5F04-B8C32132C655}"/>
                </a:ext>
              </a:extLst>
            </p:cNvPr>
            <p:cNvSpPr/>
            <p:nvPr/>
          </p:nvSpPr>
          <p:spPr>
            <a:xfrm>
              <a:off x="5543605" y="6065313"/>
              <a:ext cx="2422226" cy="2424605"/>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sp>
          <p:nvSpPr>
            <p:cNvPr id="13" name="Google Shape;1039;p64">
              <a:extLst>
                <a:ext uri="{FF2B5EF4-FFF2-40B4-BE49-F238E27FC236}">
                  <a16:creationId xmlns:a16="http://schemas.microsoft.com/office/drawing/2014/main" id="{2DD8E64E-324F-5EDE-D407-84C1D122BE3D}"/>
                </a:ext>
              </a:extLst>
            </p:cNvPr>
            <p:cNvSpPr/>
            <p:nvPr/>
          </p:nvSpPr>
          <p:spPr>
            <a:xfrm>
              <a:off x="6831416" y="4779391"/>
              <a:ext cx="2422226" cy="2111867"/>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FDAD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2645"/>
                </a:solidFill>
                <a:latin typeface="Arial"/>
                <a:ea typeface="Arial"/>
                <a:cs typeface="Arial"/>
                <a:sym typeface="Arial"/>
              </a:endParaRPr>
            </a:p>
          </p:txBody>
        </p:sp>
        <p:sp>
          <p:nvSpPr>
            <p:cNvPr id="14" name="Google Shape;1040;p64">
              <a:extLst>
                <a:ext uri="{FF2B5EF4-FFF2-40B4-BE49-F238E27FC236}">
                  <a16:creationId xmlns:a16="http://schemas.microsoft.com/office/drawing/2014/main" id="{DED3DEE3-6B82-6130-0B53-88B5E5AADFF3}"/>
                </a:ext>
              </a:extLst>
            </p:cNvPr>
            <p:cNvSpPr/>
            <p:nvPr/>
          </p:nvSpPr>
          <p:spPr>
            <a:xfrm>
              <a:off x="8116849" y="6065313"/>
              <a:ext cx="2425793" cy="2424605"/>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FDB3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2645"/>
                </a:solidFill>
                <a:latin typeface="Arial"/>
                <a:ea typeface="Arial"/>
                <a:cs typeface="Arial"/>
                <a:sym typeface="Arial"/>
              </a:endParaRPr>
            </a:p>
          </p:txBody>
        </p:sp>
      </p:grpSp>
      <p:sp>
        <p:nvSpPr>
          <p:cNvPr id="16" name="Brandline_LVC">
            <a:extLst>
              <a:ext uri="{FF2B5EF4-FFF2-40B4-BE49-F238E27FC236}">
                <a16:creationId xmlns:a16="http://schemas.microsoft.com/office/drawing/2014/main" id="{716D585E-130D-4947-848D-3B25BB6768EF}"/>
              </a:ext>
            </a:extLst>
          </p:cNvPr>
          <p:cNvSpPr/>
          <p:nvPr/>
        </p:nvSpPr>
        <p:spPr>
          <a:xfrm>
            <a:off x="4851400" y="816324"/>
            <a:ext cx="655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714001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implement AJAX calls.</a:t>
            </a:r>
            <a:endParaRPr lang="en-US" dirty="0">
              <a:solidFill>
                <a:schemeClr val="tx1">
                  <a:lumMod val="75000"/>
                  <a:lumOff val="25000"/>
                </a:schemeClr>
              </a:solidFill>
              <a:sym typeface="Open Sans"/>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b="1" dirty="0">
                <a:latin typeface="Open Sans"/>
                <a:ea typeface="Open Sans"/>
                <a:cs typeface="Open Sans"/>
                <a:sym typeface="Open Sans"/>
              </a:rPr>
              <a:t>Implementing </a:t>
            </a:r>
            <a:r>
              <a:rPr lang="en-US" sz="2200" b="1" i="0" u="none" strike="noStrike" cap="none" dirty="0">
                <a:solidFill>
                  <a:schemeClr val="tx1">
                    <a:lumMod val="75000"/>
                    <a:lumOff val="25000"/>
                  </a:schemeClr>
                </a:solidFill>
                <a:latin typeface="Open Sans"/>
                <a:ea typeface="Open Sans"/>
                <a:cs typeface="Open Sans"/>
                <a:sym typeface="Open Sans"/>
              </a:rPr>
              <a:t>AJAX Calls</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35553323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Write a JS program</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latin typeface="Open Sans"/>
                <a:ea typeface="Open Sans"/>
                <a:cs typeface="Open Sans"/>
                <a:sym typeface="Open Sans"/>
              </a:rPr>
              <a:t>Execute and verify the working of AJAX calls</a:t>
            </a: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40676352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g261e5c5b6f0_0_185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Webpack in JavaScript </a:t>
            </a:r>
            <a:endParaRPr/>
          </a:p>
        </p:txBody>
      </p:sp>
    </p:spTree>
    <p:extLst>
      <p:ext uri="{BB962C8B-B14F-4D97-AF65-F5344CB8AC3E}">
        <p14:creationId xmlns:p14="http://schemas.microsoft.com/office/powerpoint/2010/main" val="1264081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Webpack</a:t>
            </a:r>
            <a:endParaRPr/>
          </a:p>
        </p:txBody>
      </p:sp>
      <p:sp>
        <p:nvSpPr>
          <p:cNvPr id="4" name="Brandline_LVC">
            <a:extLst>
              <a:ext uri="{FF2B5EF4-FFF2-40B4-BE49-F238E27FC236}">
                <a16:creationId xmlns:a16="http://schemas.microsoft.com/office/drawing/2014/main" id="{3F450ED4-0513-6CBD-12F9-E7FF5BD8FE42}"/>
              </a:ext>
            </a:extLst>
          </p:cNvPr>
          <p:cNvSpPr/>
          <p:nvPr/>
        </p:nvSpPr>
        <p:spPr>
          <a:xfrm>
            <a:off x="7112000" y="816352"/>
            <a:ext cx="2028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2443;p118">
            <a:extLst>
              <a:ext uri="{FF2B5EF4-FFF2-40B4-BE49-F238E27FC236}">
                <a16:creationId xmlns:a16="http://schemas.microsoft.com/office/drawing/2014/main" id="{F5FE3026-0795-DD1A-3E61-AD676ED4BBB2}"/>
              </a:ext>
            </a:extLst>
          </p:cNvPr>
          <p:cNvSpPr/>
          <p:nvPr/>
        </p:nvSpPr>
        <p:spPr>
          <a:xfrm>
            <a:off x="1442085" y="1499393"/>
            <a:ext cx="13155930" cy="989995"/>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a:solidFill>
                  <a:srgbClr val="3F3F3F"/>
                </a:solidFill>
                <a:latin typeface="Open Sans"/>
                <a:ea typeface="Open Sans"/>
                <a:cs typeface="Open Sans"/>
                <a:sym typeface="Open Sans"/>
              </a:rPr>
              <a:t>It</a:t>
            </a:r>
            <a:r>
              <a:rPr lang="en-US" sz="2200" b="0" i="0" u="none" strike="noStrike" cap="none">
                <a:solidFill>
                  <a:srgbClr val="3F3F3F"/>
                </a:solidFill>
                <a:latin typeface="Open Sans"/>
                <a:ea typeface="Open Sans"/>
                <a:cs typeface="Open Sans"/>
                <a:sym typeface="Open Sans"/>
              </a:rPr>
              <a:t> is a static module bundler for modern JavaScript applications</a:t>
            </a:r>
            <a:r>
              <a:rPr lang="en-US" sz="2200">
                <a:solidFill>
                  <a:srgbClr val="3F3F3F"/>
                </a:solidFill>
                <a:latin typeface="Open Sans"/>
                <a:ea typeface="Open Sans"/>
                <a:cs typeface="Open Sans"/>
                <a:sym typeface="Open Sans"/>
              </a:rPr>
              <a:t> that </a:t>
            </a:r>
            <a:r>
              <a:rPr lang="en-US" sz="2200" b="0" i="0" u="none" strike="noStrike" cap="none">
                <a:solidFill>
                  <a:srgbClr val="3F3F3F"/>
                </a:solidFill>
                <a:latin typeface="Open Sans"/>
                <a:ea typeface="Open Sans"/>
                <a:cs typeface="Open Sans"/>
                <a:sym typeface="Open Sans"/>
              </a:rPr>
              <a:t>helps in mapping every module of the project requirements by building a dependency graph.</a:t>
            </a:r>
            <a:endParaRPr/>
          </a:p>
        </p:txBody>
      </p:sp>
      <p:pic>
        <p:nvPicPr>
          <p:cNvPr id="6" name="Google Shape;2444;p118">
            <a:extLst>
              <a:ext uri="{FF2B5EF4-FFF2-40B4-BE49-F238E27FC236}">
                <a16:creationId xmlns:a16="http://schemas.microsoft.com/office/drawing/2014/main" id="{D0DBF30A-651D-C92D-3944-36E44D1F1F07}"/>
              </a:ext>
            </a:extLst>
          </p:cNvPr>
          <p:cNvPicPr preferRelativeResize="0"/>
          <p:nvPr/>
        </p:nvPicPr>
        <p:blipFill rotWithShape="1">
          <a:blip r:embed="rId3">
            <a:alphaModFix/>
          </a:blip>
          <a:srcRect/>
          <a:stretch/>
        </p:blipFill>
        <p:spPr>
          <a:xfrm>
            <a:off x="2336802" y="3935077"/>
            <a:ext cx="3469638" cy="3464127"/>
          </a:xfrm>
          <a:prstGeom prst="rect">
            <a:avLst/>
          </a:prstGeom>
          <a:noFill/>
          <a:ln>
            <a:noFill/>
          </a:ln>
        </p:spPr>
      </p:pic>
      <p:sp>
        <p:nvSpPr>
          <p:cNvPr id="7" name="Google Shape;2446;p118">
            <a:extLst>
              <a:ext uri="{FF2B5EF4-FFF2-40B4-BE49-F238E27FC236}">
                <a16:creationId xmlns:a16="http://schemas.microsoft.com/office/drawing/2014/main" id="{31588F76-1F87-3DCC-B0DF-2616D41279B2}"/>
              </a:ext>
            </a:extLst>
          </p:cNvPr>
          <p:cNvSpPr/>
          <p:nvPr/>
        </p:nvSpPr>
        <p:spPr>
          <a:xfrm>
            <a:off x="7079782" y="3842422"/>
            <a:ext cx="7081813" cy="3649438"/>
          </a:xfrm>
          <a:prstGeom prst="roundRect">
            <a:avLst>
              <a:gd name="adj" fmla="val 15144"/>
            </a:avLst>
          </a:prstGeom>
          <a:solidFill>
            <a:schemeClr val="lt2"/>
          </a:solidFill>
          <a:ln>
            <a:noFill/>
          </a:ln>
        </p:spPr>
        <p:txBody>
          <a:bodyPr spcFirstLastPara="1" wrap="square" lIns="91425" tIns="45700" rIns="91425" bIns="45700" anchor="ctr" anchorCtr="0">
            <a:no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An ES6</a:t>
            </a:r>
            <a:r>
              <a:rPr lang="en-US" sz="2200" b="0" i="1" u="none" strike="noStrike" cap="none">
                <a:solidFill>
                  <a:srgbClr val="3F3F3F"/>
                </a:solidFill>
                <a:latin typeface="Open Sans"/>
                <a:ea typeface="Open Sans"/>
                <a:cs typeface="Open Sans"/>
                <a:sym typeface="Open Sans"/>
              </a:rPr>
              <a:t> </a:t>
            </a:r>
            <a:r>
              <a:rPr lang="en-US" sz="2200" b="1" i="0" u="none" strike="noStrike" cap="none">
                <a:solidFill>
                  <a:srgbClr val="3F3F3F"/>
                </a:solidFill>
                <a:latin typeface="Open Sans"/>
                <a:ea typeface="Open Sans"/>
                <a:cs typeface="Open Sans"/>
                <a:sym typeface="Open Sans"/>
              </a:rPr>
              <a:t>import</a:t>
            </a:r>
            <a:r>
              <a:rPr lang="en-US" sz="2200" b="0" i="1" u="none" strike="noStrike" cap="none">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statement</a:t>
            </a:r>
            <a:endParaRPr/>
          </a:p>
          <a:p>
            <a:pPr marL="342900" marR="0" lvl="0" indent="-20320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 commonJS </a:t>
            </a:r>
            <a:r>
              <a:rPr lang="en-US" sz="2200" b="1" i="0" u="none" strike="noStrike" cap="none">
                <a:solidFill>
                  <a:srgbClr val="3F3F3F"/>
                </a:solidFill>
                <a:latin typeface="Open Sans"/>
                <a:ea typeface="Open Sans"/>
                <a:cs typeface="Open Sans"/>
                <a:sym typeface="Open Sans"/>
              </a:rPr>
              <a:t>require() </a:t>
            </a:r>
            <a:r>
              <a:rPr lang="en-US" sz="2200" b="0" i="0" u="none" strike="noStrike" cap="none">
                <a:solidFill>
                  <a:srgbClr val="3F3F3F"/>
                </a:solidFill>
                <a:latin typeface="Open Sans"/>
                <a:ea typeface="Open Sans"/>
                <a:cs typeface="Open Sans"/>
                <a:sym typeface="Open Sans"/>
              </a:rPr>
              <a:t>statement</a:t>
            </a:r>
            <a:endParaRPr/>
          </a:p>
          <a:p>
            <a:pPr marL="342900" marR="0" lvl="0" indent="-20320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An </a:t>
            </a:r>
            <a:r>
              <a:rPr lang="en-US" sz="2200" b="1" i="0" u="none" strike="noStrike" cap="none">
                <a:solidFill>
                  <a:srgbClr val="3F3F3F"/>
                </a:solidFill>
                <a:latin typeface="Open Sans"/>
                <a:ea typeface="Open Sans"/>
                <a:cs typeface="Open Sans"/>
                <a:sym typeface="Open Sans"/>
              </a:rPr>
              <a:t>@import </a:t>
            </a:r>
            <a:r>
              <a:rPr lang="en-US" sz="2200" b="0" i="0" u="none" strike="noStrike" cap="none">
                <a:solidFill>
                  <a:srgbClr val="3F3F3F"/>
                </a:solidFill>
                <a:latin typeface="Open Sans"/>
                <a:ea typeface="Open Sans"/>
                <a:cs typeface="Open Sans"/>
                <a:sym typeface="Open Sans"/>
              </a:rPr>
              <a:t>statement inside of a CSS/SASS file</a:t>
            </a:r>
            <a:endParaRPr/>
          </a:p>
          <a:p>
            <a:pPr marL="342900" marR="0" lvl="0" indent="-20320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An image URL in a stylesheet or an HTML file</a:t>
            </a:r>
            <a:endParaRPr sz="2200" b="0" i="0" u="none" strike="noStrike" cap="none">
              <a:solidFill>
                <a:srgbClr val="3F3F3F"/>
              </a:solidFill>
              <a:latin typeface="Open Sans"/>
              <a:ea typeface="Open Sans"/>
              <a:cs typeface="Open Sans"/>
              <a:sym typeface="Open Sans"/>
            </a:endParaRPr>
          </a:p>
        </p:txBody>
      </p:sp>
      <p:sp>
        <p:nvSpPr>
          <p:cNvPr id="8" name="Google Shape;2447;p118">
            <a:extLst>
              <a:ext uri="{FF2B5EF4-FFF2-40B4-BE49-F238E27FC236}">
                <a16:creationId xmlns:a16="http://schemas.microsoft.com/office/drawing/2014/main" id="{739072D7-9198-1768-8EA8-C607EEEFEAB7}"/>
              </a:ext>
            </a:extLst>
          </p:cNvPr>
          <p:cNvSpPr txBox="1"/>
          <p:nvPr/>
        </p:nvSpPr>
        <p:spPr>
          <a:xfrm>
            <a:off x="2391232" y="2984894"/>
            <a:ext cx="11473537"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Webpack module dependencies can be implemented in any one of the following ways:</a:t>
            </a:r>
            <a:endParaRPr/>
          </a:p>
        </p:txBody>
      </p:sp>
    </p:spTree>
    <p:extLst>
      <p:ext uri="{BB962C8B-B14F-4D97-AF65-F5344CB8AC3E}">
        <p14:creationId xmlns:p14="http://schemas.microsoft.com/office/powerpoint/2010/main" val="3749872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Webpack: Features</a:t>
            </a:r>
            <a:endParaRPr/>
          </a:p>
        </p:txBody>
      </p:sp>
      <p:sp>
        <p:nvSpPr>
          <p:cNvPr id="3" name="Brandline_LVC">
            <a:extLst>
              <a:ext uri="{FF2B5EF4-FFF2-40B4-BE49-F238E27FC236}">
                <a16:creationId xmlns:a16="http://schemas.microsoft.com/office/drawing/2014/main" id="{6478AEE1-8343-E72F-13BD-C9D4BBC56B5F}"/>
              </a:ext>
            </a:extLst>
          </p:cNvPr>
          <p:cNvSpPr/>
          <p:nvPr/>
        </p:nvSpPr>
        <p:spPr>
          <a:xfrm>
            <a:off x="6019800" y="816352"/>
            <a:ext cx="4212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oogle Shape;747;g261e5c5b6f0_0_30">
            <a:extLst>
              <a:ext uri="{FF2B5EF4-FFF2-40B4-BE49-F238E27FC236}">
                <a16:creationId xmlns:a16="http://schemas.microsoft.com/office/drawing/2014/main" id="{2CA9ED2C-9026-84D9-824E-E6B0E991525C}"/>
              </a:ext>
            </a:extLst>
          </p:cNvPr>
          <p:cNvGrpSpPr/>
          <p:nvPr/>
        </p:nvGrpSpPr>
        <p:grpSpPr>
          <a:xfrm>
            <a:off x="2580759" y="3433287"/>
            <a:ext cx="11328585" cy="4389064"/>
            <a:chOff x="2618859" y="3140778"/>
            <a:chExt cx="11328585" cy="4389064"/>
          </a:xfrm>
        </p:grpSpPr>
        <p:grpSp>
          <p:nvGrpSpPr>
            <p:cNvPr id="10" name="Google Shape;748;g261e5c5b6f0_0_30">
              <a:extLst>
                <a:ext uri="{FF2B5EF4-FFF2-40B4-BE49-F238E27FC236}">
                  <a16:creationId xmlns:a16="http://schemas.microsoft.com/office/drawing/2014/main" id="{9611A1A9-AD9A-6B73-EB84-5404B7B5F124}"/>
                </a:ext>
              </a:extLst>
            </p:cNvPr>
            <p:cNvGrpSpPr/>
            <p:nvPr/>
          </p:nvGrpSpPr>
          <p:grpSpPr>
            <a:xfrm>
              <a:off x="6459708" y="3140778"/>
              <a:ext cx="3417868" cy="4389064"/>
              <a:chOff x="6538913" y="3603625"/>
              <a:chExt cx="2559050" cy="3359149"/>
            </a:xfrm>
          </p:grpSpPr>
          <p:grpSp>
            <p:nvGrpSpPr>
              <p:cNvPr id="17" name="Google Shape;749;g261e5c5b6f0_0_30">
                <a:extLst>
                  <a:ext uri="{FF2B5EF4-FFF2-40B4-BE49-F238E27FC236}">
                    <a16:creationId xmlns:a16="http://schemas.microsoft.com/office/drawing/2014/main" id="{8D47FBB8-76DB-DA03-85BF-5B748862C03C}"/>
                  </a:ext>
                </a:extLst>
              </p:cNvPr>
              <p:cNvGrpSpPr/>
              <p:nvPr/>
            </p:nvGrpSpPr>
            <p:grpSpPr>
              <a:xfrm>
                <a:off x="6538913" y="5049838"/>
                <a:ext cx="1946274" cy="1912936"/>
                <a:chOff x="3389313" y="2509838"/>
                <a:chExt cx="1946274" cy="1912936"/>
              </a:xfrm>
            </p:grpSpPr>
            <p:sp>
              <p:nvSpPr>
                <p:cNvPr id="24" name="Google Shape;750;g261e5c5b6f0_0_30">
                  <a:extLst>
                    <a:ext uri="{FF2B5EF4-FFF2-40B4-BE49-F238E27FC236}">
                      <a16:creationId xmlns:a16="http://schemas.microsoft.com/office/drawing/2014/main" id="{D375A49D-D234-250A-58E7-EFD088295A17}"/>
                    </a:ext>
                  </a:extLst>
                </p:cNvPr>
                <p:cNvSpPr/>
                <p:nvPr/>
              </p:nvSpPr>
              <p:spPr>
                <a:xfrm>
                  <a:off x="3794125" y="2906713"/>
                  <a:ext cx="1139700" cy="1139700"/>
                </a:xfrm>
                <a:prstGeom prst="ellipse">
                  <a:avLst/>
                </a:prstGeom>
                <a:solidFill>
                  <a:srgbClr val="427A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25" name="Google Shape;751;g261e5c5b6f0_0_30">
                  <a:extLst>
                    <a:ext uri="{FF2B5EF4-FFF2-40B4-BE49-F238E27FC236}">
                      <a16:creationId xmlns:a16="http://schemas.microsoft.com/office/drawing/2014/main" id="{CC82BB56-B080-E56A-60E6-F9011F98848F}"/>
                    </a:ext>
                  </a:extLst>
                </p:cNvPr>
                <p:cNvSpPr/>
                <p:nvPr/>
              </p:nvSpPr>
              <p:spPr>
                <a:xfrm>
                  <a:off x="3389313" y="2509838"/>
                  <a:ext cx="1946274" cy="1912936"/>
                </a:xfrm>
                <a:custGeom>
                  <a:avLst/>
                  <a:gdLst/>
                  <a:ahLst/>
                  <a:cxnLst/>
                  <a:rect l="l" t="t" r="r" b="b"/>
                  <a:pathLst>
                    <a:path w="1040" h="1023" extrusionOk="0">
                      <a:moveTo>
                        <a:pt x="926" y="628"/>
                      </a:moveTo>
                      <a:cubicBezTo>
                        <a:pt x="932" y="607"/>
                        <a:pt x="936" y="585"/>
                        <a:pt x="939" y="562"/>
                      </a:cubicBezTo>
                      <a:cubicBezTo>
                        <a:pt x="941" y="562"/>
                        <a:pt x="941" y="562"/>
                        <a:pt x="941" y="562"/>
                      </a:cubicBezTo>
                      <a:cubicBezTo>
                        <a:pt x="1040" y="538"/>
                        <a:pt x="1040" y="538"/>
                        <a:pt x="1040" y="538"/>
                      </a:cubicBezTo>
                      <a:cubicBezTo>
                        <a:pt x="1034" y="433"/>
                        <a:pt x="1034" y="433"/>
                        <a:pt x="1034" y="433"/>
                      </a:cubicBezTo>
                      <a:cubicBezTo>
                        <a:pt x="929" y="420"/>
                        <a:pt x="929" y="420"/>
                        <a:pt x="929" y="420"/>
                      </a:cubicBezTo>
                      <a:cubicBezTo>
                        <a:pt x="924" y="398"/>
                        <a:pt x="917" y="376"/>
                        <a:pt x="909" y="355"/>
                      </a:cubicBezTo>
                      <a:cubicBezTo>
                        <a:pt x="910" y="354"/>
                        <a:pt x="910" y="354"/>
                        <a:pt x="910" y="354"/>
                      </a:cubicBezTo>
                      <a:cubicBezTo>
                        <a:pt x="986" y="285"/>
                        <a:pt x="986" y="285"/>
                        <a:pt x="986" y="285"/>
                      </a:cubicBezTo>
                      <a:cubicBezTo>
                        <a:pt x="929" y="197"/>
                        <a:pt x="929" y="197"/>
                        <a:pt x="929" y="197"/>
                      </a:cubicBezTo>
                      <a:cubicBezTo>
                        <a:pt x="832" y="235"/>
                        <a:pt x="832" y="235"/>
                        <a:pt x="832" y="235"/>
                      </a:cubicBezTo>
                      <a:cubicBezTo>
                        <a:pt x="817" y="218"/>
                        <a:pt x="800" y="203"/>
                        <a:pt x="783" y="188"/>
                      </a:cubicBezTo>
                      <a:cubicBezTo>
                        <a:pt x="784" y="187"/>
                        <a:pt x="784" y="187"/>
                        <a:pt x="784" y="187"/>
                      </a:cubicBezTo>
                      <a:cubicBezTo>
                        <a:pt x="817" y="90"/>
                        <a:pt x="817" y="90"/>
                        <a:pt x="817" y="90"/>
                      </a:cubicBezTo>
                      <a:cubicBezTo>
                        <a:pt x="725" y="40"/>
                        <a:pt x="725" y="40"/>
                        <a:pt x="725" y="40"/>
                      </a:cubicBezTo>
                      <a:cubicBezTo>
                        <a:pt x="657" y="120"/>
                        <a:pt x="657" y="120"/>
                        <a:pt x="657" y="120"/>
                      </a:cubicBezTo>
                      <a:cubicBezTo>
                        <a:pt x="636" y="112"/>
                        <a:pt x="621" y="107"/>
                        <a:pt x="591" y="103"/>
                      </a:cubicBezTo>
                      <a:cubicBezTo>
                        <a:pt x="591" y="101"/>
                        <a:pt x="591" y="101"/>
                        <a:pt x="591" y="101"/>
                      </a:cubicBezTo>
                      <a:cubicBezTo>
                        <a:pt x="574" y="0"/>
                        <a:pt x="574" y="0"/>
                        <a:pt x="574" y="0"/>
                      </a:cubicBezTo>
                      <a:cubicBezTo>
                        <a:pt x="469" y="0"/>
                        <a:pt x="469" y="0"/>
                        <a:pt x="469" y="0"/>
                      </a:cubicBezTo>
                      <a:cubicBezTo>
                        <a:pt x="449" y="103"/>
                        <a:pt x="449" y="103"/>
                        <a:pt x="449" y="103"/>
                      </a:cubicBezTo>
                      <a:cubicBezTo>
                        <a:pt x="420" y="108"/>
                        <a:pt x="391" y="116"/>
                        <a:pt x="364" y="127"/>
                      </a:cubicBezTo>
                      <a:cubicBezTo>
                        <a:pt x="363" y="125"/>
                        <a:pt x="363" y="125"/>
                        <a:pt x="363" y="125"/>
                      </a:cubicBezTo>
                      <a:cubicBezTo>
                        <a:pt x="295" y="49"/>
                        <a:pt x="295" y="49"/>
                        <a:pt x="295" y="49"/>
                      </a:cubicBezTo>
                      <a:cubicBezTo>
                        <a:pt x="206" y="104"/>
                        <a:pt x="206" y="104"/>
                        <a:pt x="206" y="104"/>
                      </a:cubicBezTo>
                      <a:cubicBezTo>
                        <a:pt x="242" y="202"/>
                        <a:pt x="242" y="202"/>
                        <a:pt x="242" y="202"/>
                      </a:cubicBezTo>
                      <a:cubicBezTo>
                        <a:pt x="217" y="225"/>
                        <a:pt x="194" y="250"/>
                        <a:pt x="175" y="278"/>
                      </a:cubicBezTo>
                      <a:cubicBezTo>
                        <a:pt x="172" y="277"/>
                        <a:pt x="172" y="277"/>
                        <a:pt x="172" y="277"/>
                      </a:cubicBezTo>
                      <a:cubicBezTo>
                        <a:pt x="74" y="251"/>
                        <a:pt x="74" y="251"/>
                        <a:pt x="74" y="251"/>
                      </a:cubicBezTo>
                      <a:cubicBezTo>
                        <a:pt x="30" y="346"/>
                        <a:pt x="30" y="346"/>
                        <a:pt x="30" y="346"/>
                      </a:cubicBezTo>
                      <a:cubicBezTo>
                        <a:pt x="115" y="408"/>
                        <a:pt x="115" y="408"/>
                        <a:pt x="115" y="408"/>
                      </a:cubicBezTo>
                      <a:cubicBezTo>
                        <a:pt x="115" y="408"/>
                        <a:pt x="115" y="408"/>
                        <a:pt x="115" y="408"/>
                      </a:cubicBezTo>
                      <a:cubicBezTo>
                        <a:pt x="109" y="429"/>
                        <a:pt x="104" y="451"/>
                        <a:pt x="102" y="474"/>
                      </a:cubicBezTo>
                      <a:cubicBezTo>
                        <a:pt x="100" y="474"/>
                        <a:pt x="100" y="474"/>
                        <a:pt x="100" y="474"/>
                      </a:cubicBezTo>
                      <a:cubicBezTo>
                        <a:pt x="0" y="498"/>
                        <a:pt x="0" y="498"/>
                        <a:pt x="0" y="498"/>
                      </a:cubicBezTo>
                      <a:cubicBezTo>
                        <a:pt x="7" y="603"/>
                        <a:pt x="7" y="603"/>
                        <a:pt x="7" y="603"/>
                      </a:cubicBezTo>
                      <a:cubicBezTo>
                        <a:pt x="112" y="617"/>
                        <a:pt x="112" y="617"/>
                        <a:pt x="112" y="617"/>
                      </a:cubicBezTo>
                      <a:cubicBezTo>
                        <a:pt x="112" y="617"/>
                        <a:pt x="112" y="617"/>
                        <a:pt x="112" y="617"/>
                      </a:cubicBezTo>
                      <a:cubicBezTo>
                        <a:pt x="118" y="638"/>
                        <a:pt x="124" y="660"/>
                        <a:pt x="133" y="680"/>
                      </a:cubicBezTo>
                      <a:cubicBezTo>
                        <a:pt x="130" y="682"/>
                        <a:pt x="130" y="682"/>
                        <a:pt x="130" y="682"/>
                      </a:cubicBezTo>
                      <a:cubicBezTo>
                        <a:pt x="55" y="751"/>
                        <a:pt x="55" y="751"/>
                        <a:pt x="55" y="751"/>
                      </a:cubicBezTo>
                      <a:cubicBezTo>
                        <a:pt x="111" y="839"/>
                        <a:pt x="111" y="839"/>
                        <a:pt x="111" y="839"/>
                      </a:cubicBezTo>
                      <a:cubicBezTo>
                        <a:pt x="209" y="801"/>
                        <a:pt x="209" y="801"/>
                        <a:pt x="209" y="801"/>
                      </a:cubicBezTo>
                      <a:cubicBezTo>
                        <a:pt x="210" y="800"/>
                        <a:pt x="210" y="800"/>
                        <a:pt x="210" y="800"/>
                      </a:cubicBezTo>
                      <a:cubicBezTo>
                        <a:pt x="225" y="817"/>
                        <a:pt x="242" y="832"/>
                        <a:pt x="259" y="846"/>
                      </a:cubicBezTo>
                      <a:cubicBezTo>
                        <a:pt x="257" y="850"/>
                        <a:pt x="257" y="850"/>
                        <a:pt x="257" y="850"/>
                      </a:cubicBezTo>
                      <a:cubicBezTo>
                        <a:pt x="224" y="946"/>
                        <a:pt x="224" y="946"/>
                        <a:pt x="224" y="946"/>
                      </a:cubicBezTo>
                      <a:cubicBezTo>
                        <a:pt x="316" y="997"/>
                        <a:pt x="316" y="997"/>
                        <a:pt x="316" y="997"/>
                      </a:cubicBezTo>
                      <a:cubicBezTo>
                        <a:pt x="384" y="916"/>
                        <a:pt x="384" y="916"/>
                        <a:pt x="384" y="916"/>
                      </a:cubicBezTo>
                      <a:cubicBezTo>
                        <a:pt x="390" y="915"/>
                        <a:pt x="390" y="915"/>
                        <a:pt x="390" y="915"/>
                      </a:cubicBezTo>
                      <a:cubicBezTo>
                        <a:pt x="411" y="922"/>
                        <a:pt x="430" y="927"/>
                        <a:pt x="460" y="931"/>
                      </a:cubicBezTo>
                      <a:cubicBezTo>
                        <a:pt x="460" y="935"/>
                        <a:pt x="460" y="935"/>
                        <a:pt x="460" y="935"/>
                      </a:cubicBezTo>
                      <a:cubicBezTo>
                        <a:pt x="467" y="1023"/>
                        <a:pt x="467" y="1023"/>
                        <a:pt x="467" y="1023"/>
                      </a:cubicBezTo>
                      <a:cubicBezTo>
                        <a:pt x="571" y="1023"/>
                        <a:pt x="571" y="1023"/>
                        <a:pt x="571" y="1023"/>
                      </a:cubicBezTo>
                      <a:cubicBezTo>
                        <a:pt x="592" y="926"/>
                        <a:pt x="592" y="926"/>
                        <a:pt x="592" y="926"/>
                      </a:cubicBezTo>
                      <a:cubicBezTo>
                        <a:pt x="592" y="928"/>
                        <a:pt x="592" y="928"/>
                        <a:pt x="592" y="928"/>
                      </a:cubicBezTo>
                      <a:cubicBezTo>
                        <a:pt x="621" y="923"/>
                        <a:pt x="649" y="917"/>
                        <a:pt x="676" y="906"/>
                      </a:cubicBezTo>
                      <a:cubicBezTo>
                        <a:pt x="678" y="910"/>
                        <a:pt x="678" y="910"/>
                        <a:pt x="678" y="910"/>
                      </a:cubicBezTo>
                      <a:cubicBezTo>
                        <a:pt x="745" y="987"/>
                        <a:pt x="745" y="987"/>
                        <a:pt x="745" y="987"/>
                      </a:cubicBezTo>
                      <a:cubicBezTo>
                        <a:pt x="835" y="932"/>
                        <a:pt x="835" y="932"/>
                        <a:pt x="835" y="932"/>
                      </a:cubicBezTo>
                      <a:cubicBezTo>
                        <a:pt x="798" y="834"/>
                        <a:pt x="798" y="834"/>
                        <a:pt x="798" y="834"/>
                      </a:cubicBezTo>
                      <a:cubicBezTo>
                        <a:pt x="798" y="833"/>
                        <a:pt x="798" y="833"/>
                        <a:pt x="798" y="833"/>
                      </a:cubicBezTo>
                      <a:cubicBezTo>
                        <a:pt x="823" y="811"/>
                        <a:pt x="846" y="785"/>
                        <a:pt x="865" y="758"/>
                      </a:cubicBezTo>
                      <a:cubicBezTo>
                        <a:pt x="868" y="759"/>
                        <a:pt x="868" y="759"/>
                        <a:pt x="868" y="759"/>
                      </a:cubicBezTo>
                      <a:cubicBezTo>
                        <a:pt x="967" y="786"/>
                        <a:pt x="967" y="786"/>
                        <a:pt x="967" y="786"/>
                      </a:cubicBezTo>
                      <a:cubicBezTo>
                        <a:pt x="1011" y="691"/>
                        <a:pt x="1011" y="691"/>
                        <a:pt x="1011" y="691"/>
                      </a:cubicBezTo>
                      <a:cubicBezTo>
                        <a:pt x="926" y="628"/>
                        <a:pt x="926" y="628"/>
                        <a:pt x="926" y="628"/>
                      </a:cubicBezTo>
                      <a:close/>
                      <a:moveTo>
                        <a:pt x="521" y="866"/>
                      </a:moveTo>
                      <a:cubicBezTo>
                        <a:pt x="328" y="866"/>
                        <a:pt x="172" y="710"/>
                        <a:pt x="172" y="517"/>
                      </a:cubicBezTo>
                      <a:cubicBezTo>
                        <a:pt x="172" y="324"/>
                        <a:pt x="328" y="168"/>
                        <a:pt x="521" y="168"/>
                      </a:cubicBezTo>
                      <a:cubicBezTo>
                        <a:pt x="713" y="168"/>
                        <a:pt x="869" y="324"/>
                        <a:pt x="869" y="517"/>
                      </a:cubicBezTo>
                      <a:cubicBezTo>
                        <a:pt x="869" y="710"/>
                        <a:pt x="713" y="866"/>
                        <a:pt x="521" y="866"/>
                      </a:cubicBezTo>
                    </a:path>
                  </a:pathLst>
                </a:custGeom>
                <a:solidFill>
                  <a:srgbClr val="427A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18" name="Google Shape;752;g261e5c5b6f0_0_30">
                <a:extLst>
                  <a:ext uri="{FF2B5EF4-FFF2-40B4-BE49-F238E27FC236}">
                    <a16:creationId xmlns:a16="http://schemas.microsoft.com/office/drawing/2014/main" id="{23A90CF1-A8ED-149D-560D-ADE475A47086}"/>
                  </a:ext>
                </a:extLst>
              </p:cNvPr>
              <p:cNvGrpSpPr/>
              <p:nvPr/>
            </p:nvGrpSpPr>
            <p:grpSpPr>
              <a:xfrm>
                <a:off x="8021638" y="4387850"/>
                <a:ext cx="1076325" cy="1065212"/>
                <a:chOff x="4872038" y="1847850"/>
                <a:chExt cx="1076325" cy="1065212"/>
              </a:xfrm>
            </p:grpSpPr>
            <p:sp>
              <p:nvSpPr>
                <p:cNvPr id="22" name="Google Shape;753;g261e5c5b6f0_0_30">
                  <a:extLst>
                    <a:ext uri="{FF2B5EF4-FFF2-40B4-BE49-F238E27FC236}">
                      <a16:creationId xmlns:a16="http://schemas.microsoft.com/office/drawing/2014/main" id="{CC950D32-AF32-8B9A-32C7-DF87D22DBF40}"/>
                    </a:ext>
                  </a:extLst>
                </p:cNvPr>
                <p:cNvSpPr/>
                <p:nvPr/>
              </p:nvSpPr>
              <p:spPr>
                <a:xfrm>
                  <a:off x="5060950" y="2030413"/>
                  <a:ext cx="698500" cy="698500"/>
                </a:xfrm>
                <a:custGeom>
                  <a:avLst/>
                  <a:gdLst/>
                  <a:ahLst/>
                  <a:cxnLst/>
                  <a:rect l="l" t="t" r="r" b="b"/>
                  <a:pathLst>
                    <a:path w="373" h="373" extrusionOk="0">
                      <a:moveTo>
                        <a:pt x="350" y="144"/>
                      </a:moveTo>
                      <a:cubicBezTo>
                        <a:pt x="326" y="54"/>
                        <a:pt x="234" y="0"/>
                        <a:pt x="144" y="23"/>
                      </a:cubicBezTo>
                      <a:cubicBezTo>
                        <a:pt x="54" y="47"/>
                        <a:pt x="0" y="139"/>
                        <a:pt x="23" y="229"/>
                      </a:cubicBezTo>
                      <a:cubicBezTo>
                        <a:pt x="46" y="319"/>
                        <a:pt x="139" y="373"/>
                        <a:pt x="229" y="350"/>
                      </a:cubicBezTo>
                      <a:cubicBezTo>
                        <a:pt x="319" y="327"/>
                        <a:pt x="373" y="234"/>
                        <a:pt x="350" y="144"/>
                      </a:cubicBezTo>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23" name="Google Shape;754;g261e5c5b6f0_0_30">
                  <a:extLst>
                    <a:ext uri="{FF2B5EF4-FFF2-40B4-BE49-F238E27FC236}">
                      <a16:creationId xmlns:a16="http://schemas.microsoft.com/office/drawing/2014/main" id="{11D4AFCE-7180-0C42-6AB5-431419322C92}"/>
                    </a:ext>
                  </a:extLst>
                </p:cNvPr>
                <p:cNvSpPr/>
                <p:nvPr/>
              </p:nvSpPr>
              <p:spPr>
                <a:xfrm>
                  <a:off x="4872038" y="1847850"/>
                  <a:ext cx="1076325" cy="1065212"/>
                </a:xfrm>
                <a:custGeom>
                  <a:avLst/>
                  <a:gdLst/>
                  <a:ahLst/>
                  <a:cxnLst/>
                  <a:rect l="l" t="t" r="r" b="b"/>
                  <a:pathLst>
                    <a:path w="575" h="570" extrusionOk="0">
                      <a:moveTo>
                        <a:pt x="520" y="288"/>
                      </a:moveTo>
                      <a:cubicBezTo>
                        <a:pt x="520" y="276"/>
                        <a:pt x="520" y="263"/>
                        <a:pt x="518" y="251"/>
                      </a:cubicBezTo>
                      <a:cubicBezTo>
                        <a:pt x="519" y="250"/>
                        <a:pt x="519" y="250"/>
                        <a:pt x="519" y="250"/>
                      </a:cubicBezTo>
                      <a:cubicBezTo>
                        <a:pt x="569" y="224"/>
                        <a:pt x="569" y="224"/>
                        <a:pt x="569" y="224"/>
                      </a:cubicBezTo>
                      <a:cubicBezTo>
                        <a:pt x="551" y="168"/>
                        <a:pt x="551" y="168"/>
                        <a:pt x="551" y="168"/>
                      </a:cubicBezTo>
                      <a:cubicBezTo>
                        <a:pt x="493" y="176"/>
                        <a:pt x="493" y="176"/>
                        <a:pt x="493" y="176"/>
                      </a:cubicBezTo>
                      <a:cubicBezTo>
                        <a:pt x="487" y="164"/>
                        <a:pt x="481" y="154"/>
                        <a:pt x="473" y="144"/>
                      </a:cubicBezTo>
                      <a:cubicBezTo>
                        <a:pt x="474" y="143"/>
                        <a:pt x="474" y="143"/>
                        <a:pt x="474" y="143"/>
                      </a:cubicBezTo>
                      <a:cubicBezTo>
                        <a:pt x="505" y="96"/>
                        <a:pt x="505" y="96"/>
                        <a:pt x="505" y="96"/>
                      </a:cubicBezTo>
                      <a:cubicBezTo>
                        <a:pt x="462" y="56"/>
                        <a:pt x="462" y="56"/>
                        <a:pt x="462" y="56"/>
                      </a:cubicBezTo>
                      <a:cubicBezTo>
                        <a:pt x="415" y="90"/>
                        <a:pt x="415" y="90"/>
                        <a:pt x="415" y="90"/>
                      </a:cubicBezTo>
                      <a:cubicBezTo>
                        <a:pt x="405" y="83"/>
                        <a:pt x="394" y="77"/>
                        <a:pt x="382" y="72"/>
                      </a:cubicBezTo>
                      <a:cubicBezTo>
                        <a:pt x="383" y="71"/>
                        <a:pt x="383" y="71"/>
                        <a:pt x="383" y="71"/>
                      </a:cubicBezTo>
                      <a:cubicBezTo>
                        <a:pt x="387" y="15"/>
                        <a:pt x="387" y="15"/>
                        <a:pt x="387" y="15"/>
                      </a:cubicBezTo>
                      <a:cubicBezTo>
                        <a:pt x="330" y="0"/>
                        <a:pt x="330" y="0"/>
                        <a:pt x="330" y="0"/>
                      </a:cubicBezTo>
                      <a:cubicBezTo>
                        <a:pt x="305" y="53"/>
                        <a:pt x="305" y="53"/>
                        <a:pt x="305" y="53"/>
                      </a:cubicBezTo>
                      <a:cubicBezTo>
                        <a:pt x="293" y="52"/>
                        <a:pt x="286" y="50"/>
                        <a:pt x="267" y="53"/>
                      </a:cubicBezTo>
                      <a:cubicBezTo>
                        <a:pt x="267" y="52"/>
                        <a:pt x="267" y="52"/>
                        <a:pt x="267" y="52"/>
                      </a:cubicBezTo>
                      <a:cubicBezTo>
                        <a:pt x="245" y="1"/>
                        <a:pt x="245" y="1"/>
                        <a:pt x="245" y="1"/>
                      </a:cubicBezTo>
                      <a:cubicBezTo>
                        <a:pt x="189" y="16"/>
                        <a:pt x="189" y="16"/>
                        <a:pt x="189" y="16"/>
                      </a:cubicBezTo>
                      <a:cubicBezTo>
                        <a:pt x="192" y="73"/>
                        <a:pt x="192" y="73"/>
                        <a:pt x="192" y="73"/>
                      </a:cubicBezTo>
                      <a:cubicBezTo>
                        <a:pt x="177" y="80"/>
                        <a:pt x="162" y="88"/>
                        <a:pt x="149" y="98"/>
                      </a:cubicBezTo>
                      <a:cubicBezTo>
                        <a:pt x="148" y="97"/>
                        <a:pt x="148" y="97"/>
                        <a:pt x="148" y="97"/>
                      </a:cubicBezTo>
                      <a:cubicBezTo>
                        <a:pt x="102" y="65"/>
                        <a:pt x="102" y="65"/>
                        <a:pt x="102" y="65"/>
                      </a:cubicBezTo>
                      <a:cubicBezTo>
                        <a:pt x="61" y="107"/>
                        <a:pt x="61" y="107"/>
                        <a:pt x="61" y="107"/>
                      </a:cubicBezTo>
                      <a:cubicBezTo>
                        <a:pt x="95" y="154"/>
                        <a:pt x="95" y="154"/>
                        <a:pt x="95" y="154"/>
                      </a:cubicBezTo>
                      <a:cubicBezTo>
                        <a:pt x="84" y="170"/>
                        <a:pt x="75" y="187"/>
                        <a:pt x="69" y="205"/>
                      </a:cubicBezTo>
                      <a:cubicBezTo>
                        <a:pt x="67" y="204"/>
                        <a:pt x="67" y="204"/>
                        <a:pt x="67" y="204"/>
                      </a:cubicBezTo>
                      <a:cubicBezTo>
                        <a:pt x="11" y="204"/>
                        <a:pt x="11" y="204"/>
                        <a:pt x="11" y="204"/>
                      </a:cubicBezTo>
                      <a:cubicBezTo>
                        <a:pt x="0" y="261"/>
                        <a:pt x="0" y="261"/>
                        <a:pt x="0" y="261"/>
                      </a:cubicBezTo>
                      <a:cubicBezTo>
                        <a:pt x="55" y="282"/>
                        <a:pt x="55" y="282"/>
                        <a:pt x="55" y="282"/>
                      </a:cubicBezTo>
                      <a:cubicBezTo>
                        <a:pt x="55" y="282"/>
                        <a:pt x="55" y="282"/>
                        <a:pt x="55" y="282"/>
                      </a:cubicBezTo>
                      <a:cubicBezTo>
                        <a:pt x="55" y="295"/>
                        <a:pt x="55" y="307"/>
                        <a:pt x="57" y="320"/>
                      </a:cubicBezTo>
                      <a:cubicBezTo>
                        <a:pt x="56" y="320"/>
                        <a:pt x="56" y="320"/>
                        <a:pt x="56" y="320"/>
                      </a:cubicBezTo>
                      <a:cubicBezTo>
                        <a:pt x="6" y="347"/>
                        <a:pt x="6" y="347"/>
                        <a:pt x="6" y="347"/>
                      </a:cubicBezTo>
                      <a:cubicBezTo>
                        <a:pt x="24" y="402"/>
                        <a:pt x="24" y="402"/>
                        <a:pt x="24" y="402"/>
                      </a:cubicBezTo>
                      <a:cubicBezTo>
                        <a:pt x="82" y="395"/>
                        <a:pt x="82" y="395"/>
                        <a:pt x="82" y="395"/>
                      </a:cubicBezTo>
                      <a:cubicBezTo>
                        <a:pt x="82" y="395"/>
                        <a:pt x="82" y="395"/>
                        <a:pt x="82" y="395"/>
                      </a:cubicBezTo>
                      <a:cubicBezTo>
                        <a:pt x="88" y="406"/>
                        <a:pt x="95" y="416"/>
                        <a:pt x="102" y="426"/>
                      </a:cubicBezTo>
                      <a:cubicBezTo>
                        <a:pt x="101" y="427"/>
                        <a:pt x="101" y="427"/>
                        <a:pt x="101" y="427"/>
                      </a:cubicBezTo>
                      <a:cubicBezTo>
                        <a:pt x="70" y="475"/>
                        <a:pt x="70" y="475"/>
                        <a:pt x="70" y="475"/>
                      </a:cubicBezTo>
                      <a:cubicBezTo>
                        <a:pt x="113" y="514"/>
                        <a:pt x="113" y="514"/>
                        <a:pt x="113" y="514"/>
                      </a:cubicBezTo>
                      <a:cubicBezTo>
                        <a:pt x="160" y="480"/>
                        <a:pt x="160" y="480"/>
                        <a:pt x="160" y="480"/>
                      </a:cubicBezTo>
                      <a:cubicBezTo>
                        <a:pt x="160" y="480"/>
                        <a:pt x="160" y="480"/>
                        <a:pt x="160" y="480"/>
                      </a:cubicBezTo>
                      <a:cubicBezTo>
                        <a:pt x="171" y="486"/>
                        <a:pt x="182" y="492"/>
                        <a:pt x="193" y="497"/>
                      </a:cubicBezTo>
                      <a:cubicBezTo>
                        <a:pt x="192" y="499"/>
                        <a:pt x="192" y="499"/>
                        <a:pt x="192" y="499"/>
                      </a:cubicBezTo>
                      <a:cubicBezTo>
                        <a:pt x="188" y="556"/>
                        <a:pt x="188" y="556"/>
                        <a:pt x="188" y="556"/>
                      </a:cubicBezTo>
                      <a:cubicBezTo>
                        <a:pt x="244" y="570"/>
                        <a:pt x="244" y="570"/>
                        <a:pt x="244" y="570"/>
                      </a:cubicBezTo>
                      <a:cubicBezTo>
                        <a:pt x="269" y="517"/>
                        <a:pt x="269" y="517"/>
                        <a:pt x="269" y="517"/>
                      </a:cubicBezTo>
                      <a:cubicBezTo>
                        <a:pt x="274" y="516"/>
                        <a:pt x="274" y="516"/>
                        <a:pt x="274" y="516"/>
                      </a:cubicBezTo>
                      <a:cubicBezTo>
                        <a:pt x="286" y="517"/>
                        <a:pt x="296" y="517"/>
                        <a:pt x="315" y="514"/>
                      </a:cubicBezTo>
                      <a:cubicBezTo>
                        <a:pt x="315" y="517"/>
                        <a:pt x="315" y="517"/>
                        <a:pt x="315" y="517"/>
                      </a:cubicBezTo>
                      <a:cubicBezTo>
                        <a:pt x="329" y="563"/>
                        <a:pt x="329" y="563"/>
                        <a:pt x="329" y="563"/>
                      </a:cubicBezTo>
                      <a:cubicBezTo>
                        <a:pt x="385" y="549"/>
                        <a:pt x="385" y="549"/>
                        <a:pt x="385" y="549"/>
                      </a:cubicBezTo>
                      <a:cubicBezTo>
                        <a:pt x="382" y="494"/>
                        <a:pt x="382" y="494"/>
                        <a:pt x="382" y="494"/>
                      </a:cubicBezTo>
                      <a:cubicBezTo>
                        <a:pt x="383" y="495"/>
                        <a:pt x="383" y="495"/>
                        <a:pt x="383" y="495"/>
                      </a:cubicBezTo>
                      <a:cubicBezTo>
                        <a:pt x="398" y="488"/>
                        <a:pt x="412" y="481"/>
                        <a:pt x="425" y="472"/>
                      </a:cubicBezTo>
                      <a:cubicBezTo>
                        <a:pt x="426" y="473"/>
                        <a:pt x="426" y="473"/>
                        <a:pt x="426" y="473"/>
                      </a:cubicBezTo>
                      <a:cubicBezTo>
                        <a:pt x="473" y="505"/>
                        <a:pt x="473" y="505"/>
                        <a:pt x="473" y="505"/>
                      </a:cubicBezTo>
                      <a:cubicBezTo>
                        <a:pt x="514" y="463"/>
                        <a:pt x="514" y="463"/>
                        <a:pt x="514" y="463"/>
                      </a:cubicBezTo>
                      <a:cubicBezTo>
                        <a:pt x="480" y="416"/>
                        <a:pt x="480" y="416"/>
                        <a:pt x="480" y="416"/>
                      </a:cubicBezTo>
                      <a:cubicBezTo>
                        <a:pt x="480" y="415"/>
                        <a:pt x="480" y="415"/>
                        <a:pt x="480" y="415"/>
                      </a:cubicBezTo>
                      <a:cubicBezTo>
                        <a:pt x="490" y="400"/>
                        <a:pt x="499" y="383"/>
                        <a:pt x="506" y="366"/>
                      </a:cubicBezTo>
                      <a:cubicBezTo>
                        <a:pt x="508" y="366"/>
                        <a:pt x="508" y="366"/>
                        <a:pt x="508" y="366"/>
                      </a:cubicBezTo>
                      <a:cubicBezTo>
                        <a:pt x="564" y="367"/>
                        <a:pt x="564" y="367"/>
                        <a:pt x="564" y="367"/>
                      </a:cubicBezTo>
                      <a:cubicBezTo>
                        <a:pt x="575" y="309"/>
                        <a:pt x="575" y="309"/>
                        <a:pt x="575" y="309"/>
                      </a:cubicBezTo>
                      <a:cubicBezTo>
                        <a:pt x="520" y="288"/>
                        <a:pt x="520" y="288"/>
                        <a:pt x="520" y="288"/>
                      </a:cubicBezTo>
                      <a:close/>
                      <a:moveTo>
                        <a:pt x="336" y="472"/>
                      </a:moveTo>
                      <a:cubicBezTo>
                        <a:pt x="233" y="498"/>
                        <a:pt x="127" y="436"/>
                        <a:pt x="100" y="333"/>
                      </a:cubicBezTo>
                      <a:cubicBezTo>
                        <a:pt x="74" y="230"/>
                        <a:pt x="136" y="124"/>
                        <a:pt x="239" y="98"/>
                      </a:cubicBezTo>
                      <a:cubicBezTo>
                        <a:pt x="342" y="71"/>
                        <a:pt x="448" y="133"/>
                        <a:pt x="474" y="236"/>
                      </a:cubicBezTo>
                      <a:cubicBezTo>
                        <a:pt x="501" y="339"/>
                        <a:pt x="439" y="445"/>
                        <a:pt x="336" y="472"/>
                      </a:cubicBezTo>
                    </a:path>
                  </a:pathLst>
                </a:custGeom>
                <a:solidFill>
                  <a:srgbClr val="E4B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19" name="Google Shape;755;g261e5c5b6f0_0_30">
                <a:extLst>
                  <a:ext uri="{FF2B5EF4-FFF2-40B4-BE49-F238E27FC236}">
                    <a16:creationId xmlns:a16="http://schemas.microsoft.com/office/drawing/2014/main" id="{C5CA7C36-3E11-E187-3647-E8A61336299F}"/>
                  </a:ext>
                </a:extLst>
              </p:cNvPr>
              <p:cNvGrpSpPr/>
              <p:nvPr/>
            </p:nvGrpSpPr>
            <p:grpSpPr>
              <a:xfrm>
                <a:off x="6821488" y="3603625"/>
                <a:ext cx="1336676" cy="1341437"/>
                <a:chOff x="3671888" y="1063625"/>
                <a:chExt cx="1336676" cy="1341437"/>
              </a:xfrm>
            </p:grpSpPr>
            <p:sp>
              <p:nvSpPr>
                <p:cNvPr id="20" name="Google Shape;756;g261e5c5b6f0_0_30">
                  <a:extLst>
                    <a:ext uri="{FF2B5EF4-FFF2-40B4-BE49-F238E27FC236}">
                      <a16:creationId xmlns:a16="http://schemas.microsoft.com/office/drawing/2014/main" id="{F5BBD375-2E71-15ED-CCB0-766A73D4E942}"/>
                    </a:ext>
                  </a:extLst>
                </p:cNvPr>
                <p:cNvSpPr/>
                <p:nvPr/>
              </p:nvSpPr>
              <p:spPr>
                <a:xfrm>
                  <a:off x="3890963" y="1284288"/>
                  <a:ext cx="896937" cy="895350"/>
                </a:xfrm>
                <a:custGeom>
                  <a:avLst/>
                  <a:gdLst/>
                  <a:ahLst/>
                  <a:cxnLst/>
                  <a:rect l="l" t="t" r="r" b="b"/>
                  <a:pathLst>
                    <a:path w="479" h="479" extrusionOk="0">
                      <a:moveTo>
                        <a:pt x="430" y="151"/>
                      </a:moveTo>
                      <a:cubicBezTo>
                        <a:pt x="381" y="46"/>
                        <a:pt x="256" y="0"/>
                        <a:pt x="151" y="49"/>
                      </a:cubicBezTo>
                      <a:cubicBezTo>
                        <a:pt x="46" y="98"/>
                        <a:pt x="0" y="223"/>
                        <a:pt x="49" y="329"/>
                      </a:cubicBezTo>
                      <a:cubicBezTo>
                        <a:pt x="98" y="434"/>
                        <a:pt x="223" y="479"/>
                        <a:pt x="328" y="430"/>
                      </a:cubicBezTo>
                      <a:cubicBezTo>
                        <a:pt x="434" y="381"/>
                        <a:pt x="479" y="256"/>
                        <a:pt x="430" y="151"/>
                      </a:cubicBezTo>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21" name="Google Shape;757;g261e5c5b6f0_0_30">
                  <a:extLst>
                    <a:ext uri="{FF2B5EF4-FFF2-40B4-BE49-F238E27FC236}">
                      <a16:creationId xmlns:a16="http://schemas.microsoft.com/office/drawing/2014/main" id="{C9B4FE99-3D37-084D-77A6-E8D544DC2DA6}"/>
                    </a:ext>
                  </a:extLst>
                </p:cNvPr>
                <p:cNvSpPr/>
                <p:nvPr/>
              </p:nvSpPr>
              <p:spPr>
                <a:xfrm>
                  <a:off x="3671888" y="1063625"/>
                  <a:ext cx="1336676" cy="1341437"/>
                </a:xfrm>
                <a:custGeom>
                  <a:avLst/>
                  <a:gdLst/>
                  <a:ahLst/>
                  <a:cxnLst/>
                  <a:rect l="l" t="t" r="r" b="b"/>
                  <a:pathLst>
                    <a:path w="714" h="717" extrusionOk="0">
                      <a:moveTo>
                        <a:pt x="642" y="309"/>
                      </a:moveTo>
                      <a:cubicBezTo>
                        <a:pt x="640" y="294"/>
                        <a:pt x="636" y="279"/>
                        <a:pt x="631" y="264"/>
                      </a:cubicBezTo>
                      <a:cubicBezTo>
                        <a:pt x="633" y="263"/>
                        <a:pt x="633" y="263"/>
                        <a:pt x="633" y="263"/>
                      </a:cubicBezTo>
                      <a:cubicBezTo>
                        <a:pt x="688" y="220"/>
                        <a:pt x="688" y="220"/>
                        <a:pt x="688" y="220"/>
                      </a:cubicBezTo>
                      <a:cubicBezTo>
                        <a:pt x="653" y="156"/>
                        <a:pt x="653" y="156"/>
                        <a:pt x="653" y="156"/>
                      </a:cubicBezTo>
                      <a:cubicBezTo>
                        <a:pt x="584" y="178"/>
                        <a:pt x="584" y="178"/>
                        <a:pt x="584" y="178"/>
                      </a:cubicBezTo>
                      <a:cubicBezTo>
                        <a:pt x="574" y="166"/>
                        <a:pt x="564" y="154"/>
                        <a:pt x="552" y="144"/>
                      </a:cubicBezTo>
                      <a:cubicBezTo>
                        <a:pt x="553" y="143"/>
                        <a:pt x="553" y="143"/>
                        <a:pt x="553" y="143"/>
                      </a:cubicBezTo>
                      <a:cubicBezTo>
                        <a:pt x="580" y="78"/>
                        <a:pt x="580" y="78"/>
                        <a:pt x="580" y="78"/>
                      </a:cubicBezTo>
                      <a:cubicBezTo>
                        <a:pt x="519" y="39"/>
                        <a:pt x="519" y="39"/>
                        <a:pt x="519" y="39"/>
                      </a:cubicBezTo>
                      <a:cubicBezTo>
                        <a:pt x="469" y="91"/>
                        <a:pt x="469" y="91"/>
                        <a:pt x="469" y="91"/>
                      </a:cubicBezTo>
                      <a:cubicBezTo>
                        <a:pt x="455" y="85"/>
                        <a:pt x="440" y="80"/>
                        <a:pt x="425" y="76"/>
                      </a:cubicBezTo>
                      <a:cubicBezTo>
                        <a:pt x="425" y="75"/>
                        <a:pt x="425" y="75"/>
                        <a:pt x="425" y="75"/>
                      </a:cubicBezTo>
                      <a:cubicBezTo>
                        <a:pt x="417" y="5"/>
                        <a:pt x="417" y="5"/>
                        <a:pt x="417" y="5"/>
                      </a:cubicBezTo>
                      <a:cubicBezTo>
                        <a:pt x="345" y="0"/>
                        <a:pt x="345" y="0"/>
                        <a:pt x="345" y="0"/>
                      </a:cubicBezTo>
                      <a:cubicBezTo>
                        <a:pt x="326" y="70"/>
                        <a:pt x="326" y="70"/>
                        <a:pt x="326" y="70"/>
                      </a:cubicBezTo>
                      <a:cubicBezTo>
                        <a:pt x="311" y="71"/>
                        <a:pt x="302" y="71"/>
                        <a:pt x="280" y="79"/>
                      </a:cubicBezTo>
                      <a:cubicBezTo>
                        <a:pt x="279" y="77"/>
                        <a:pt x="279" y="77"/>
                        <a:pt x="279" y="77"/>
                      </a:cubicBezTo>
                      <a:cubicBezTo>
                        <a:pt x="241" y="21"/>
                        <a:pt x="241" y="21"/>
                        <a:pt x="241" y="21"/>
                      </a:cubicBezTo>
                      <a:cubicBezTo>
                        <a:pt x="175" y="51"/>
                        <a:pt x="175" y="51"/>
                        <a:pt x="175" y="51"/>
                      </a:cubicBezTo>
                      <a:cubicBezTo>
                        <a:pt x="192" y="120"/>
                        <a:pt x="192" y="120"/>
                        <a:pt x="192" y="120"/>
                      </a:cubicBezTo>
                      <a:cubicBezTo>
                        <a:pt x="175" y="132"/>
                        <a:pt x="159" y="145"/>
                        <a:pt x="145" y="160"/>
                      </a:cubicBezTo>
                      <a:cubicBezTo>
                        <a:pt x="144" y="159"/>
                        <a:pt x="144" y="159"/>
                        <a:pt x="144" y="159"/>
                      </a:cubicBezTo>
                      <a:cubicBezTo>
                        <a:pt x="79" y="131"/>
                        <a:pt x="79" y="131"/>
                        <a:pt x="79" y="131"/>
                      </a:cubicBezTo>
                      <a:cubicBezTo>
                        <a:pt x="40" y="191"/>
                        <a:pt x="40" y="191"/>
                        <a:pt x="40" y="191"/>
                      </a:cubicBezTo>
                      <a:cubicBezTo>
                        <a:pt x="91" y="242"/>
                        <a:pt x="91" y="242"/>
                        <a:pt x="91" y="242"/>
                      </a:cubicBezTo>
                      <a:cubicBezTo>
                        <a:pt x="82" y="263"/>
                        <a:pt x="75" y="286"/>
                        <a:pt x="71" y="309"/>
                      </a:cubicBezTo>
                      <a:cubicBezTo>
                        <a:pt x="69" y="309"/>
                        <a:pt x="69" y="309"/>
                        <a:pt x="69" y="309"/>
                      </a:cubicBezTo>
                      <a:cubicBezTo>
                        <a:pt x="0" y="321"/>
                        <a:pt x="0" y="321"/>
                        <a:pt x="0" y="321"/>
                      </a:cubicBezTo>
                      <a:cubicBezTo>
                        <a:pt x="0" y="394"/>
                        <a:pt x="0" y="394"/>
                        <a:pt x="0" y="394"/>
                      </a:cubicBezTo>
                      <a:cubicBezTo>
                        <a:pt x="71" y="408"/>
                        <a:pt x="71" y="408"/>
                        <a:pt x="71" y="408"/>
                      </a:cubicBezTo>
                      <a:cubicBezTo>
                        <a:pt x="71" y="408"/>
                        <a:pt x="71" y="408"/>
                        <a:pt x="71" y="408"/>
                      </a:cubicBezTo>
                      <a:cubicBezTo>
                        <a:pt x="74" y="423"/>
                        <a:pt x="77" y="438"/>
                        <a:pt x="82" y="453"/>
                      </a:cubicBezTo>
                      <a:cubicBezTo>
                        <a:pt x="81" y="454"/>
                        <a:pt x="81" y="454"/>
                        <a:pt x="81" y="454"/>
                      </a:cubicBezTo>
                      <a:cubicBezTo>
                        <a:pt x="26" y="498"/>
                        <a:pt x="26" y="498"/>
                        <a:pt x="26" y="498"/>
                      </a:cubicBezTo>
                      <a:cubicBezTo>
                        <a:pt x="61" y="561"/>
                        <a:pt x="61" y="561"/>
                        <a:pt x="61" y="561"/>
                      </a:cubicBezTo>
                      <a:cubicBezTo>
                        <a:pt x="130" y="539"/>
                        <a:pt x="130" y="539"/>
                        <a:pt x="130" y="539"/>
                      </a:cubicBezTo>
                      <a:cubicBezTo>
                        <a:pt x="130" y="539"/>
                        <a:pt x="130" y="539"/>
                        <a:pt x="130" y="539"/>
                      </a:cubicBezTo>
                      <a:cubicBezTo>
                        <a:pt x="140" y="551"/>
                        <a:pt x="150" y="563"/>
                        <a:pt x="162" y="573"/>
                      </a:cubicBezTo>
                      <a:cubicBezTo>
                        <a:pt x="161" y="575"/>
                        <a:pt x="161" y="575"/>
                        <a:pt x="161" y="575"/>
                      </a:cubicBezTo>
                      <a:cubicBezTo>
                        <a:pt x="133" y="640"/>
                        <a:pt x="133" y="640"/>
                        <a:pt x="133" y="640"/>
                      </a:cubicBezTo>
                      <a:cubicBezTo>
                        <a:pt x="194" y="678"/>
                        <a:pt x="194" y="678"/>
                        <a:pt x="194" y="678"/>
                      </a:cubicBezTo>
                      <a:cubicBezTo>
                        <a:pt x="245" y="626"/>
                        <a:pt x="245" y="626"/>
                        <a:pt x="245" y="626"/>
                      </a:cubicBezTo>
                      <a:cubicBezTo>
                        <a:pt x="245" y="625"/>
                        <a:pt x="245" y="625"/>
                        <a:pt x="245" y="625"/>
                      </a:cubicBezTo>
                      <a:cubicBezTo>
                        <a:pt x="259" y="631"/>
                        <a:pt x="274" y="636"/>
                        <a:pt x="289" y="640"/>
                      </a:cubicBezTo>
                      <a:cubicBezTo>
                        <a:pt x="289" y="642"/>
                        <a:pt x="289" y="642"/>
                        <a:pt x="289" y="642"/>
                      </a:cubicBezTo>
                      <a:cubicBezTo>
                        <a:pt x="296" y="712"/>
                        <a:pt x="296" y="712"/>
                        <a:pt x="296" y="712"/>
                      </a:cubicBezTo>
                      <a:cubicBezTo>
                        <a:pt x="368" y="717"/>
                        <a:pt x="368" y="717"/>
                        <a:pt x="368" y="717"/>
                      </a:cubicBezTo>
                      <a:cubicBezTo>
                        <a:pt x="387" y="647"/>
                        <a:pt x="387" y="647"/>
                        <a:pt x="387" y="647"/>
                      </a:cubicBezTo>
                      <a:cubicBezTo>
                        <a:pt x="392" y="644"/>
                        <a:pt x="392" y="644"/>
                        <a:pt x="392" y="644"/>
                      </a:cubicBezTo>
                      <a:cubicBezTo>
                        <a:pt x="407" y="642"/>
                        <a:pt x="419" y="641"/>
                        <a:pt x="442" y="633"/>
                      </a:cubicBezTo>
                      <a:cubicBezTo>
                        <a:pt x="443" y="636"/>
                        <a:pt x="443" y="636"/>
                        <a:pt x="443" y="636"/>
                      </a:cubicBezTo>
                      <a:cubicBezTo>
                        <a:pt x="470" y="690"/>
                        <a:pt x="470" y="690"/>
                        <a:pt x="470" y="690"/>
                      </a:cubicBezTo>
                      <a:cubicBezTo>
                        <a:pt x="536" y="659"/>
                        <a:pt x="536" y="659"/>
                        <a:pt x="536" y="659"/>
                      </a:cubicBezTo>
                      <a:cubicBezTo>
                        <a:pt x="520" y="593"/>
                        <a:pt x="520" y="593"/>
                        <a:pt x="520" y="593"/>
                      </a:cubicBezTo>
                      <a:cubicBezTo>
                        <a:pt x="521" y="594"/>
                        <a:pt x="521" y="594"/>
                        <a:pt x="521" y="594"/>
                      </a:cubicBezTo>
                      <a:cubicBezTo>
                        <a:pt x="537" y="582"/>
                        <a:pt x="553" y="570"/>
                        <a:pt x="567" y="556"/>
                      </a:cubicBezTo>
                      <a:cubicBezTo>
                        <a:pt x="569" y="558"/>
                        <a:pt x="569" y="558"/>
                        <a:pt x="569" y="558"/>
                      </a:cubicBezTo>
                      <a:cubicBezTo>
                        <a:pt x="634" y="586"/>
                        <a:pt x="634" y="586"/>
                        <a:pt x="634" y="586"/>
                      </a:cubicBezTo>
                      <a:cubicBezTo>
                        <a:pt x="674" y="526"/>
                        <a:pt x="674" y="526"/>
                        <a:pt x="674" y="526"/>
                      </a:cubicBezTo>
                      <a:cubicBezTo>
                        <a:pt x="622" y="475"/>
                        <a:pt x="622" y="475"/>
                        <a:pt x="622" y="475"/>
                      </a:cubicBezTo>
                      <a:cubicBezTo>
                        <a:pt x="622" y="475"/>
                        <a:pt x="622" y="475"/>
                        <a:pt x="622" y="475"/>
                      </a:cubicBezTo>
                      <a:cubicBezTo>
                        <a:pt x="631" y="453"/>
                        <a:pt x="638" y="431"/>
                        <a:pt x="642" y="408"/>
                      </a:cubicBezTo>
                      <a:cubicBezTo>
                        <a:pt x="644" y="408"/>
                        <a:pt x="644" y="408"/>
                        <a:pt x="644" y="408"/>
                      </a:cubicBezTo>
                      <a:cubicBezTo>
                        <a:pt x="714" y="396"/>
                        <a:pt x="714" y="396"/>
                        <a:pt x="714" y="396"/>
                      </a:cubicBezTo>
                      <a:cubicBezTo>
                        <a:pt x="714" y="323"/>
                        <a:pt x="714" y="323"/>
                        <a:pt x="714" y="323"/>
                      </a:cubicBezTo>
                      <a:cubicBezTo>
                        <a:pt x="643" y="309"/>
                        <a:pt x="643" y="309"/>
                        <a:pt x="643" y="309"/>
                      </a:cubicBezTo>
                      <a:lnTo>
                        <a:pt x="642" y="309"/>
                      </a:lnTo>
                      <a:close/>
                      <a:moveTo>
                        <a:pt x="458" y="576"/>
                      </a:moveTo>
                      <a:cubicBezTo>
                        <a:pt x="338" y="632"/>
                        <a:pt x="195" y="580"/>
                        <a:pt x="139" y="459"/>
                      </a:cubicBezTo>
                      <a:cubicBezTo>
                        <a:pt x="82" y="339"/>
                        <a:pt x="135" y="196"/>
                        <a:pt x="255" y="140"/>
                      </a:cubicBezTo>
                      <a:cubicBezTo>
                        <a:pt x="375" y="84"/>
                        <a:pt x="519" y="136"/>
                        <a:pt x="575" y="256"/>
                      </a:cubicBezTo>
                      <a:cubicBezTo>
                        <a:pt x="631" y="377"/>
                        <a:pt x="578" y="520"/>
                        <a:pt x="458" y="576"/>
                      </a:cubicBezTo>
                    </a:path>
                  </a:pathLst>
                </a:custGeom>
                <a:solidFill>
                  <a:srgbClr val="EF646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sp>
          <p:nvSpPr>
            <p:cNvPr id="11" name="Google Shape;758;g261e5c5b6f0_0_30">
              <a:extLst>
                <a:ext uri="{FF2B5EF4-FFF2-40B4-BE49-F238E27FC236}">
                  <a16:creationId xmlns:a16="http://schemas.microsoft.com/office/drawing/2014/main" id="{10FBEE11-DF36-F2FB-CE82-C5CB3816F29C}"/>
                </a:ext>
              </a:extLst>
            </p:cNvPr>
            <p:cNvSpPr txBox="1"/>
            <p:nvPr/>
          </p:nvSpPr>
          <p:spPr>
            <a:xfrm>
              <a:off x="2807410" y="6293322"/>
              <a:ext cx="3771000" cy="998700"/>
            </a:xfrm>
            <a:prstGeom prst="rect">
              <a:avLst/>
            </a:prstGeom>
            <a:noFill/>
            <a:ln>
              <a:noFill/>
            </a:ln>
          </p:spPr>
          <p:txBody>
            <a:bodyPr spcFirstLastPara="1" wrap="square" lIns="91425" tIns="0" rIns="91425" bIns="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Asset optimization</a:t>
              </a:r>
              <a:endParaRPr sz="1400" b="0" i="0" u="none" strike="noStrike" cap="none">
                <a:solidFill>
                  <a:srgbClr val="000000"/>
                </a:solidFill>
                <a:latin typeface="Open Sans"/>
                <a:ea typeface="Open Sans"/>
                <a:cs typeface="Open Sans"/>
                <a:sym typeface="Open Sans"/>
              </a:endParaRPr>
            </a:p>
          </p:txBody>
        </p:sp>
        <p:sp>
          <p:nvSpPr>
            <p:cNvPr id="12" name="Google Shape;759;g261e5c5b6f0_0_30">
              <a:extLst>
                <a:ext uri="{FF2B5EF4-FFF2-40B4-BE49-F238E27FC236}">
                  <a16:creationId xmlns:a16="http://schemas.microsoft.com/office/drawing/2014/main" id="{7DAD1C75-1A24-D7A3-992A-8CDB3747596A}"/>
                </a:ext>
              </a:extLst>
            </p:cNvPr>
            <p:cNvSpPr/>
            <p:nvPr/>
          </p:nvSpPr>
          <p:spPr>
            <a:xfrm>
              <a:off x="7495062" y="6039378"/>
              <a:ext cx="577737" cy="491072"/>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3" name="Google Shape;760;g261e5c5b6f0_0_30">
              <a:extLst>
                <a:ext uri="{FF2B5EF4-FFF2-40B4-BE49-F238E27FC236}">
                  <a16:creationId xmlns:a16="http://schemas.microsoft.com/office/drawing/2014/main" id="{EA67AF12-6E82-CDA7-4B2E-A46233B17BEF}"/>
                </a:ext>
              </a:extLst>
            </p:cNvPr>
            <p:cNvSpPr/>
            <p:nvPr/>
          </p:nvSpPr>
          <p:spPr>
            <a:xfrm>
              <a:off x="8996206" y="4700231"/>
              <a:ext cx="359195" cy="305313"/>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4" name="Google Shape;761;g261e5c5b6f0_0_30">
              <a:extLst>
                <a:ext uri="{FF2B5EF4-FFF2-40B4-BE49-F238E27FC236}">
                  <a16:creationId xmlns:a16="http://schemas.microsoft.com/office/drawing/2014/main" id="{078BCF82-F23C-CFB3-DD5F-052B72E927F0}"/>
                </a:ext>
              </a:extLst>
            </p:cNvPr>
            <p:cNvSpPr/>
            <p:nvPr/>
          </p:nvSpPr>
          <p:spPr>
            <a:xfrm>
              <a:off x="7564448" y="3849774"/>
              <a:ext cx="359195" cy="305313"/>
            </a:xfrm>
            <a:custGeom>
              <a:avLst/>
              <a:gdLst/>
              <a:ahLst/>
              <a:cxnLst/>
              <a:rect l="l" t="t" r="r" b="b"/>
              <a:pathLst>
                <a:path w="64" h="54" extrusionOk="0">
                  <a:moveTo>
                    <a:pt x="54" y="29"/>
                  </a:moveTo>
                  <a:cubicBezTo>
                    <a:pt x="54" y="30"/>
                    <a:pt x="54" y="30"/>
                    <a:pt x="54" y="31"/>
                  </a:cubicBezTo>
                  <a:cubicBezTo>
                    <a:pt x="54" y="43"/>
                    <a:pt x="54" y="43"/>
                    <a:pt x="54" y="43"/>
                  </a:cubicBezTo>
                  <a:cubicBezTo>
                    <a:pt x="54" y="46"/>
                    <a:pt x="53" y="48"/>
                    <a:pt x="51" y="51"/>
                  </a:cubicBezTo>
                  <a:cubicBezTo>
                    <a:pt x="49" y="53"/>
                    <a:pt x="46" y="54"/>
                    <a:pt x="43" y="54"/>
                  </a:cubicBezTo>
                  <a:cubicBezTo>
                    <a:pt x="11" y="54"/>
                    <a:pt x="11" y="54"/>
                    <a:pt x="11" y="54"/>
                  </a:cubicBezTo>
                  <a:cubicBezTo>
                    <a:pt x="8" y="54"/>
                    <a:pt x="6" y="53"/>
                    <a:pt x="4" y="51"/>
                  </a:cubicBezTo>
                  <a:cubicBezTo>
                    <a:pt x="1" y="48"/>
                    <a:pt x="0" y="46"/>
                    <a:pt x="0" y="43"/>
                  </a:cubicBezTo>
                  <a:cubicBezTo>
                    <a:pt x="0" y="11"/>
                    <a:pt x="0" y="11"/>
                    <a:pt x="0" y="11"/>
                  </a:cubicBezTo>
                  <a:cubicBezTo>
                    <a:pt x="0" y="8"/>
                    <a:pt x="1" y="5"/>
                    <a:pt x="4" y="3"/>
                  </a:cubicBezTo>
                  <a:cubicBezTo>
                    <a:pt x="6" y="1"/>
                    <a:pt x="8" y="0"/>
                    <a:pt x="11" y="0"/>
                  </a:cubicBezTo>
                  <a:cubicBezTo>
                    <a:pt x="43" y="0"/>
                    <a:pt x="43" y="0"/>
                    <a:pt x="43" y="0"/>
                  </a:cubicBezTo>
                  <a:cubicBezTo>
                    <a:pt x="45" y="0"/>
                    <a:pt x="46" y="0"/>
                    <a:pt x="48" y="1"/>
                  </a:cubicBezTo>
                  <a:cubicBezTo>
                    <a:pt x="48" y="1"/>
                    <a:pt x="48" y="1"/>
                    <a:pt x="48" y="2"/>
                  </a:cubicBezTo>
                  <a:cubicBezTo>
                    <a:pt x="49" y="2"/>
                    <a:pt x="48" y="2"/>
                    <a:pt x="48" y="3"/>
                  </a:cubicBezTo>
                  <a:cubicBezTo>
                    <a:pt x="46" y="5"/>
                    <a:pt x="46" y="5"/>
                    <a:pt x="46" y="5"/>
                  </a:cubicBezTo>
                  <a:cubicBezTo>
                    <a:pt x="46" y="5"/>
                    <a:pt x="46" y="5"/>
                    <a:pt x="45" y="5"/>
                  </a:cubicBezTo>
                  <a:cubicBezTo>
                    <a:pt x="45" y="5"/>
                    <a:pt x="45" y="5"/>
                    <a:pt x="45" y="5"/>
                  </a:cubicBezTo>
                  <a:cubicBezTo>
                    <a:pt x="44" y="5"/>
                    <a:pt x="44" y="5"/>
                    <a:pt x="43" y="5"/>
                  </a:cubicBezTo>
                  <a:cubicBezTo>
                    <a:pt x="11" y="5"/>
                    <a:pt x="11" y="5"/>
                    <a:pt x="11" y="5"/>
                  </a:cubicBezTo>
                  <a:cubicBezTo>
                    <a:pt x="10" y="5"/>
                    <a:pt x="8" y="5"/>
                    <a:pt x="7" y="7"/>
                  </a:cubicBezTo>
                  <a:cubicBezTo>
                    <a:pt x="6" y="8"/>
                    <a:pt x="5" y="9"/>
                    <a:pt x="5" y="11"/>
                  </a:cubicBezTo>
                  <a:cubicBezTo>
                    <a:pt x="5" y="43"/>
                    <a:pt x="5" y="43"/>
                    <a:pt x="5" y="43"/>
                  </a:cubicBezTo>
                  <a:cubicBezTo>
                    <a:pt x="5" y="44"/>
                    <a:pt x="6" y="46"/>
                    <a:pt x="7" y="47"/>
                  </a:cubicBezTo>
                  <a:cubicBezTo>
                    <a:pt x="8" y="48"/>
                    <a:pt x="10" y="49"/>
                    <a:pt x="11" y="49"/>
                  </a:cubicBezTo>
                  <a:cubicBezTo>
                    <a:pt x="43" y="49"/>
                    <a:pt x="43" y="49"/>
                    <a:pt x="43" y="49"/>
                  </a:cubicBezTo>
                  <a:cubicBezTo>
                    <a:pt x="45" y="49"/>
                    <a:pt x="46" y="48"/>
                    <a:pt x="48" y="47"/>
                  </a:cubicBezTo>
                  <a:cubicBezTo>
                    <a:pt x="49" y="46"/>
                    <a:pt x="49" y="44"/>
                    <a:pt x="49" y="43"/>
                  </a:cubicBezTo>
                  <a:cubicBezTo>
                    <a:pt x="49" y="33"/>
                    <a:pt x="49" y="33"/>
                    <a:pt x="49" y="33"/>
                  </a:cubicBezTo>
                  <a:cubicBezTo>
                    <a:pt x="49" y="33"/>
                    <a:pt x="50" y="32"/>
                    <a:pt x="50" y="32"/>
                  </a:cubicBezTo>
                  <a:cubicBezTo>
                    <a:pt x="52" y="30"/>
                    <a:pt x="52" y="30"/>
                    <a:pt x="52" y="30"/>
                  </a:cubicBezTo>
                  <a:cubicBezTo>
                    <a:pt x="52" y="29"/>
                    <a:pt x="53" y="29"/>
                    <a:pt x="53" y="29"/>
                  </a:cubicBezTo>
                  <a:cubicBezTo>
                    <a:pt x="53" y="29"/>
                    <a:pt x="53" y="29"/>
                    <a:pt x="54" y="29"/>
                  </a:cubicBezTo>
                  <a:close/>
                  <a:moveTo>
                    <a:pt x="63" y="12"/>
                  </a:moveTo>
                  <a:cubicBezTo>
                    <a:pt x="32" y="43"/>
                    <a:pt x="32" y="43"/>
                    <a:pt x="32" y="43"/>
                  </a:cubicBezTo>
                  <a:cubicBezTo>
                    <a:pt x="31" y="44"/>
                    <a:pt x="31" y="44"/>
                    <a:pt x="30" y="44"/>
                  </a:cubicBezTo>
                  <a:cubicBezTo>
                    <a:pt x="29" y="44"/>
                    <a:pt x="28" y="44"/>
                    <a:pt x="28" y="43"/>
                  </a:cubicBezTo>
                  <a:cubicBezTo>
                    <a:pt x="11" y="27"/>
                    <a:pt x="11" y="27"/>
                    <a:pt x="11" y="27"/>
                  </a:cubicBezTo>
                  <a:cubicBezTo>
                    <a:pt x="11" y="26"/>
                    <a:pt x="10" y="25"/>
                    <a:pt x="10" y="24"/>
                  </a:cubicBezTo>
                  <a:cubicBezTo>
                    <a:pt x="10" y="24"/>
                    <a:pt x="11" y="23"/>
                    <a:pt x="11" y="22"/>
                  </a:cubicBezTo>
                  <a:cubicBezTo>
                    <a:pt x="15" y="18"/>
                    <a:pt x="15" y="18"/>
                    <a:pt x="15" y="18"/>
                  </a:cubicBezTo>
                  <a:cubicBezTo>
                    <a:pt x="16" y="17"/>
                    <a:pt x="17" y="17"/>
                    <a:pt x="18" y="17"/>
                  </a:cubicBezTo>
                  <a:cubicBezTo>
                    <a:pt x="18" y="17"/>
                    <a:pt x="19" y="17"/>
                    <a:pt x="20" y="18"/>
                  </a:cubicBezTo>
                  <a:cubicBezTo>
                    <a:pt x="30" y="28"/>
                    <a:pt x="30" y="28"/>
                    <a:pt x="30" y="28"/>
                  </a:cubicBezTo>
                  <a:cubicBezTo>
                    <a:pt x="55" y="3"/>
                    <a:pt x="55" y="3"/>
                    <a:pt x="55" y="3"/>
                  </a:cubicBezTo>
                  <a:cubicBezTo>
                    <a:pt x="55" y="3"/>
                    <a:pt x="56" y="2"/>
                    <a:pt x="57" y="2"/>
                  </a:cubicBezTo>
                  <a:cubicBezTo>
                    <a:pt x="58" y="2"/>
                    <a:pt x="58" y="3"/>
                    <a:pt x="59" y="3"/>
                  </a:cubicBezTo>
                  <a:cubicBezTo>
                    <a:pt x="63" y="7"/>
                    <a:pt x="63" y="7"/>
                    <a:pt x="63" y="7"/>
                  </a:cubicBezTo>
                  <a:cubicBezTo>
                    <a:pt x="64" y="8"/>
                    <a:pt x="64" y="9"/>
                    <a:pt x="64" y="10"/>
                  </a:cubicBezTo>
                  <a:cubicBezTo>
                    <a:pt x="64" y="10"/>
                    <a:pt x="64" y="11"/>
                    <a:pt x="6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5" name="Google Shape;762;g261e5c5b6f0_0_30">
              <a:extLst>
                <a:ext uri="{FF2B5EF4-FFF2-40B4-BE49-F238E27FC236}">
                  <a16:creationId xmlns:a16="http://schemas.microsoft.com/office/drawing/2014/main" id="{A7418FB0-0B6B-8ED3-8AA3-A983E2A23BB5}"/>
                </a:ext>
              </a:extLst>
            </p:cNvPr>
            <p:cNvSpPr txBox="1"/>
            <p:nvPr/>
          </p:nvSpPr>
          <p:spPr>
            <a:xfrm>
              <a:off x="9496644" y="4306084"/>
              <a:ext cx="4450800" cy="1107900"/>
            </a:xfrm>
            <a:prstGeom prst="rect">
              <a:avLst/>
            </a:prstGeom>
            <a:noFill/>
            <a:ln>
              <a:noFill/>
            </a:ln>
          </p:spPr>
          <p:txBody>
            <a:bodyPr spcFirstLastPara="1" wrap="square" lIns="91425" tIns="0" rIns="91425" bIns="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Code splitting</a:t>
              </a:r>
              <a:endParaRPr sz="1400" b="0" i="0" u="none" strike="noStrike" cap="none">
                <a:solidFill>
                  <a:srgbClr val="000000"/>
                </a:solidFill>
                <a:latin typeface="Open Sans"/>
                <a:ea typeface="Open Sans"/>
                <a:cs typeface="Open Sans"/>
                <a:sym typeface="Open Sans"/>
              </a:endParaRPr>
            </a:p>
          </p:txBody>
        </p:sp>
        <p:sp>
          <p:nvSpPr>
            <p:cNvPr id="16" name="Google Shape;763;g261e5c5b6f0_0_30">
              <a:extLst>
                <a:ext uri="{FF2B5EF4-FFF2-40B4-BE49-F238E27FC236}">
                  <a16:creationId xmlns:a16="http://schemas.microsoft.com/office/drawing/2014/main" id="{E5038486-F476-4A37-E4E0-72A21FAFA1CD}"/>
                </a:ext>
              </a:extLst>
            </p:cNvPr>
            <p:cNvSpPr txBox="1"/>
            <p:nvPr/>
          </p:nvSpPr>
          <p:spPr>
            <a:xfrm>
              <a:off x="2618859" y="3729996"/>
              <a:ext cx="4432800" cy="769500"/>
            </a:xfrm>
            <a:prstGeom prst="rect">
              <a:avLst/>
            </a:prstGeom>
            <a:noFill/>
            <a:ln>
              <a:noFill/>
            </a:ln>
          </p:spPr>
          <p:txBody>
            <a:bodyPr spcFirstLastPara="1" wrap="square" lIns="91425" tIns="0" rIns="91425" bIns="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Module bundling</a:t>
              </a:r>
              <a:endParaRPr lang="en-US" sz="1400" b="0" i="0" u="none" strike="noStrike" cap="none">
                <a:solidFill>
                  <a:srgbClr val="000000"/>
                </a:solidFill>
                <a:latin typeface="Open Sans"/>
                <a:ea typeface="Open Sans"/>
                <a:cs typeface="Open Sans"/>
                <a:sym typeface="Open Sans"/>
              </a:endParaRPr>
            </a:p>
          </p:txBody>
        </p:sp>
      </p:grpSp>
      <p:sp>
        <p:nvSpPr>
          <p:cNvPr id="26" name="Google Shape;841;g261e5c5b6f0_0_270">
            <a:extLst>
              <a:ext uri="{FF2B5EF4-FFF2-40B4-BE49-F238E27FC236}">
                <a16:creationId xmlns:a16="http://schemas.microsoft.com/office/drawing/2014/main" id="{0D57D4FC-E655-6083-63D8-C9AB75160F0C}"/>
              </a:ext>
            </a:extLst>
          </p:cNvPr>
          <p:cNvSpPr/>
          <p:nvPr/>
        </p:nvSpPr>
        <p:spPr>
          <a:xfrm>
            <a:off x="1778000" y="1503568"/>
            <a:ext cx="12699900" cy="381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a:solidFill>
                  <a:srgbClr val="404040"/>
                </a:solidFill>
                <a:latin typeface="Open Sans"/>
                <a:ea typeface="Open Sans"/>
                <a:cs typeface="Open Sans"/>
                <a:sym typeface="Open Sans"/>
              </a:rPr>
              <a:t>Some of the features of Webpack are:</a:t>
            </a:r>
            <a:endParaRPr sz="2200">
              <a:solidFill>
                <a:srgbClr val="404040"/>
              </a:solidFill>
              <a:latin typeface="Open Sans"/>
              <a:ea typeface="Open Sans"/>
              <a:cs typeface="Open Sans"/>
              <a:sym typeface="Open Sans"/>
            </a:endParaRPr>
          </a:p>
        </p:txBody>
      </p:sp>
    </p:spTree>
    <p:extLst>
      <p:ext uri="{BB962C8B-B14F-4D97-AF65-F5344CB8AC3E}">
        <p14:creationId xmlns:p14="http://schemas.microsoft.com/office/powerpoint/2010/main" val="1870195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Setting Up Webpack in JS</a:t>
            </a:r>
            <a:endParaRPr/>
          </a:p>
        </p:txBody>
      </p:sp>
      <p:sp>
        <p:nvSpPr>
          <p:cNvPr id="26" name="Google Shape;841;g261e5c5b6f0_0_270">
            <a:extLst>
              <a:ext uri="{FF2B5EF4-FFF2-40B4-BE49-F238E27FC236}">
                <a16:creationId xmlns:a16="http://schemas.microsoft.com/office/drawing/2014/main" id="{0D57D4FC-E655-6083-63D8-C9AB75160F0C}"/>
              </a:ext>
            </a:extLst>
          </p:cNvPr>
          <p:cNvSpPr/>
          <p:nvPr/>
        </p:nvSpPr>
        <p:spPr>
          <a:xfrm>
            <a:off x="1778000" y="1691136"/>
            <a:ext cx="12699900" cy="381000"/>
          </a:xfrm>
          <a:prstGeom prst="rect">
            <a:avLst/>
          </a:prstGeom>
          <a:no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lang="en-US" sz="2200">
              <a:solidFill>
                <a:srgbClr val="404040"/>
              </a:solidFill>
              <a:latin typeface="Open Sans"/>
              <a:ea typeface="Open Sans"/>
              <a:cs typeface="Open Sans"/>
              <a:sym typeface="Open Sans"/>
            </a:endParaRPr>
          </a:p>
          <a:p>
            <a:pPr marL="0" marR="0" lvl="0" indent="0" algn="ctr" rtl="0">
              <a:lnSpc>
                <a:spcPct val="114000"/>
              </a:lnSpc>
              <a:spcBef>
                <a:spcPts val="0"/>
              </a:spcBef>
              <a:spcAft>
                <a:spcPts val="0"/>
              </a:spcAft>
              <a:buNone/>
            </a:pPr>
            <a:r>
              <a:rPr lang="en-US" sz="2200">
                <a:solidFill>
                  <a:srgbClr val="404040"/>
                </a:solidFill>
                <a:latin typeface="Open Sans"/>
                <a:ea typeface="Open Sans"/>
                <a:cs typeface="Open Sans"/>
                <a:sym typeface="Open Sans"/>
              </a:rPr>
              <a:t>Webpack setup in a JavaScript project involves several steps to configure and integrate Webpack into your development workflow, which are:</a:t>
            </a:r>
            <a:endParaRPr sz="2200">
              <a:solidFill>
                <a:srgbClr val="404040"/>
              </a:solidFill>
              <a:latin typeface="Open Sans"/>
              <a:ea typeface="Open Sans"/>
              <a:cs typeface="Open Sans"/>
              <a:sym typeface="Open Sans"/>
            </a:endParaRPr>
          </a:p>
        </p:txBody>
      </p:sp>
      <p:sp>
        <p:nvSpPr>
          <p:cNvPr id="4" name="Brandline_LVC">
            <a:extLst>
              <a:ext uri="{FF2B5EF4-FFF2-40B4-BE49-F238E27FC236}">
                <a16:creationId xmlns:a16="http://schemas.microsoft.com/office/drawing/2014/main" id="{10403678-81D8-07BF-B855-FEBC87425E96}"/>
              </a:ext>
            </a:extLst>
          </p:cNvPr>
          <p:cNvSpPr/>
          <p:nvPr/>
        </p:nvSpPr>
        <p:spPr>
          <a:xfrm>
            <a:off x="5384800" y="816352"/>
            <a:ext cx="5492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44913E95-BDC2-CA08-BE76-B5A0481F1A2B}"/>
              </a:ext>
            </a:extLst>
          </p:cNvPr>
          <p:cNvGrpSpPr/>
          <p:nvPr/>
        </p:nvGrpSpPr>
        <p:grpSpPr>
          <a:xfrm>
            <a:off x="5544901" y="2932730"/>
            <a:ext cx="6201622" cy="4878236"/>
            <a:chOff x="5544841" y="3191148"/>
            <a:chExt cx="6201622" cy="4878236"/>
          </a:xfrm>
        </p:grpSpPr>
        <p:sp>
          <p:nvSpPr>
            <p:cNvPr id="6" name="Google Shape;1536;p101">
              <a:extLst>
                <a:ext uri="{FF2B5EF4-FFF2-40B4-BE49-F238E27FC236}">
                  <a16:creationId xmlns:a16="http://schemas.microsoft.com/office/drawing/2014/main" id="{88BC5EA0-113B-4C85-4FA5-A17B37093B34}"/>
                </a:ext>
              </a:extLst>
            </p:cNvPr>
            <p:cNvSpPr/>
            <p:nvPr/>
          </p:nvSpPr>
          <p:spPr>
            <a:xfrm>
              <a:off x="6709398" y="3263722"/>
              <a:ext cx="5018992" cy="774015"/>
            </a:xfrm>
            <a:prstGeom prst="roundRect">
              <a:avLst>
                <a:gd name="adj" fmla="val 16667"/>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a:solidFill>
                    <a:schemeClr val="bg1"/>
                  </a:solidFill>
                  <a:latin typeface="Open Sans" panose="020B0606030504020204" pitchFamily="34" charset="0"/>
                </a:rPr>
                <a:t>Initialize your project</a:t>
              </a:r>
              <a:endParaRPr sz="2200">
                <a:solidFill>
                  <a:schemeClr val="bg1"/>
                </a:solidFill>
                <a:latin typeface="Open Sans" panose="020B0606030504020204" pitchFamily="34" charset="0"/>
                <a:ea typeface="Arial"/>
                <a:cs typeface="Arial"/>
                <a:sym typeface="Arial"/>
              </a:endParaRPr>
            </a:p>
          </p:txBody>
        </p:sp>
        <p:sp>
          <p:nvSpPr>
            <p:cNvPr id="7" name="Google Shape;1537;p101">
              <a:extLst>
                <a:ext uri="{FF2B5EF4-FFF2-40B4-BE49-F238E27FC236}">
                  <a16:creationId xmlns:a16="http://schemas.microsoft.com/office/drawing/2014/main" id="{78EC2448-7778-459D-F5DA-F25BEF95B622}"/>
                </a:ext>
              </a:extLst>
            </p:cNvPr>
            <p:cNvSpPr/>
            <p:nvPr/>
          </p:nvSpPr>
          <p:spPr>
            <a:xfrm>
              <a:off x="6633686" y="4616098"/>
              <a:ext cx="5094704" cy="774015"/>
            </a:xfrm>
            <a:prstGeom prst="roundRect">
              <a:avLst>
                <a:gd name="adj" fmla="val 16667"/>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a:solidFill>
                    <a:schemeClr val="bg1"/>
                  </a:solidFill>
                  <a:latin typeface="Open Sans" panose="020B0606030504020204" pitchFamily="34" charset="0"/>
                </a:rPr>
                <a:t>Install webpack CLI</a:t>
              </a:r>
              <a:endParaRPr sz="2200">
                <a:solidFill>
                  <a:schemeClr val="bg1"/>
                </a:solidFill>
                <a:latin typeface="Open Sans" panose="020B0606030504020204" pitchFamily="34" charset="0"/>
                <a:ea typeface="Arial"/>
                <a:cs typeface="Arial"/>
                <a:sym typeface="Arial"/>
              </a:endParaRPr>
            </a:p>
          </p:txBody>
        </p:sp>
        <p:grpSp>
          <p:nvGrpSpPr>
            <p:cNvPr id="8" name="Google Shape;1538;p101">
              <a:extLst>
                <a:ext uri="{FF2B5EF4-FFF2-40B4-BE49-F238E27FC236}">
                  <a16:creationId xmlns:a16="http://schemas.microsoft.com/office/drawing/2014/main" id="{DE4A4196-C7EF-B746-782E-40B5952E1C4D}"/>
                </a:ext>
              </a:extLst>
            </p:cNvPr>
            <p:cNvGrpSpPr/>
            <p:nvPr/>
          </p:nvGrpSpPr>
          <p:grpSpPr>
            <a:xfrm>
              <a:off x="5544841" y="3191148"/>
              <a:ext cx="915987" cy="919163"/>
              <a:chOff x="685800" y="1352550"/>
              <a:chExt cx="915987" cy="919163"/>
            </a:xfrm>
          </p:grpSpPr>
          <p:sp>
            <p:nvSpPr>
              <p:cNvPr id="50" name="Google Shape;1539;p101">
                <a:extLst>
                  <a:ext uri="{FF2B5EF4-FFF2-40B4-BE49-F238E27FC236}">
                    <a16:creationId xmlns:a16="http://schemas.microsoft.com/office/drawing/2014/main" id="{C816B613-14EE-CAC3-0D3A-A1AD020C5833}"/>
                  </a:ext>
                </a:extLst>
              </p:cNvPr>
              <p:cNvSpPr/>
              <p:nvPr/>
            </p:nvSpPr>
            <p:spPr>
              <a:xfrm>
                <a:off x="836612" y="1504950"/>
                <a:ext cx="615950" cy="615950"/>
              </a:xfrm>
              <a:prstGeom prst="ellipse">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b="1">
                    <a:solidFill>
                      <a:schemeClr val="bg1"/>
                    </a:solidFill>
                    <a:latin typeface="Open Sans" panose="020B0606030504020204" pitchFamily="34" charset="0"/>
                    <a:ea typeface="Arial"/>
                    <a:cs typeface="Arial"/>
                    <a:sym typeface="Arial"/>
                  </a:rPr>
                  <a:t>1</a:t>
                </a:r>
                <a:endParaRPr sz="1400">
                  <a:solidFill>
                    <a:schemeClr val="bg1"/>
                  </a:solidFill>
                  <a:latin typeface="Open Sans" panose="020B0606030504020204" pitchFamily="34" charset="0"/>
                  <a:ea typeface="Arial"/>
                  <a:cs typeface="Arial"/>
                  <a:sym typeface="Arial"/>
                </a:endParaRPr>
              </a:p>
            </p:txBody>
          </p:sp>
          <p:grpSp>
            <p:nvGrpSpPr>
              <p:cNvPr id="51" name="Google Shape;1540;p101">
                <a:extLst>
                  <a:ext uri="{FF2B5EF4-FFF2-40B4-BE49-F238E27FC236}">
                    <a16:creationId xmlns:a16="http://schemas.microsoft.com/office/drawing/2014/main" id="{8ACFD56B-B6B6-54F8-2CE0-AEAFCBC97BEB}"/>
                  </a:ext>
                </a:extLst>
              </p:cNvPr>
              <p:cNvGrpSpPr/>
              <p:nvPr/>
            </p:nvGrpSpPr>
            <p:grpSpPr>
              <a:xfrm>
                <a:off x="685800" y="1352550"/>
                <a:ext cx="915987" cy="919163"/>
                <a:chOff x="836613" y="1154113"/>
                <a:chExt cx="915987" cy="919163"/>
              </a:xfrm>
            </p:grpSpPr>
            <p:sp>
              <p:nvSpPr>
                <p:cNvPr id="52" name="Google Shape;1541;p101">
                  <a:extLst>
                    <a:ext uri="{FF2B5EF4-FFF2-40B4-BE49-F238E27FC236}">
                      <a16:creationId xmlns:a16="http://schemas.microsoft.com/office/drawing/2014/main" id="{729CB0E5-414C-3BFB-9958-ED9A2CE95FE0}"/>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sp>
              <p:nvSpPr>
                <p:cNvPr id="53" name="Google Shape;1542;p101">
                  <a:extLst>
                    <a:ext uri="{FF2B5EF4-FFF2-40B4-BE49-F238E27FC236}">
                      <a16:creationId xmlns:a16="http://schemas.microsoft.com/office/drawing/2014/main" id="{885874B1-2E3F-F3C1-F3E5-64486A0BB958}"/>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54" name="Google Shape;1543;p101">
                  <a:extLst>
                    <a:ext uri="{FF2B5EF4-FFF2-40B4-BE49-F238E27FC236}">
                      <a16:creationId xmlns:a16="http://schemas.microsoft.com/office/drawing/2014/main" id="{63029E8A-4967-F422-4C2B-35D187BBF4A0}"/>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sp>
              <p:nvSpPr>
                <p:cNvPr id="55" name="Google Shape;1544;p101">
                  <a:extLst>
                    <a:ext uri="{FF2B5EF4-FFF2-40B4-BE49-F238E27FC236}">
                      <a16:creationId xmlns:a16="http://schemas.microsoft.com/office/drawing/2014/main" id="{2395945E-E94A-E2D9-49A0-36E577CE02B3}"/>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grpSp>
        </p:grpSp>
        <p:grpSp>
          <p:nvGrpSpPr>
            <p:cNvPr id="27" name="Google Shape;1545;p101">
              <a:extLst>
                <a:ext uri="{FF2B5EF4-FFF2-40B4-BE49-F238E27FC236}">
                  <a16:creationId xmlns:a16="http://schemas.microsoft.com/office/drawing/2014/main" id="{4CBA5FAC-4016-D2F7-D3B4-F9309AD0BC6E}"/>
                </a:ext>
              </a:extLst>
            </p:cNvPr>
            <p:cNvGrpSpPr/>
            <p:nvPr/>
          </p:nvGrpSpPr>
          <p:grpSpPr>
            <a:xfrm>
              <a:off x="5557117" y="4543525"/>
              <a:ext cx="915987" cy="919163"/>
              <a:chOff x="685800" y="1352550"/>
              <a:chExt cx="915987" cy="919163"/>
            </a:xfrm>
          </p:grpSpPr>
          <p:sp>
            <p:nvSpPr>
              <p:cNvPr id="44" name="Google Shape;1546;p101">
                <a:extLst>
                  <a:ext uri="{FF2B5EF4-FFF2-40B4-BE49-F238E27FC236}">
                    <a16:creationId xmlns:a16="http://schemas.microsoft.com/office/drawing/2014/main" id="{3B206440-8787-D801-ED4F-B432458A3BCE}"/>
                  </a:ext>
                </a:extLst>
              </p:cNvPr>
              <p:cNvSpPr/>
              <p:nvPr/>
            </p:nvSpPr>
            <p:spPr>
              <a:xfrm>
                <a:off x="836612" y="1504950"/>
                <a:ext cx="615950" cy="615950"/>
              </a:xfrm>
              <a:prstGeom prst="ellipse">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b="1">
                    <a:solidFill>
                      <a:schemeClr val="bg1"/>
                    </a:solidFill>
                    <a:latin typeface="Open Sans" panose="020B0606030504020204" pitchFamily="34" charset="0"/>
                    <a:ea typeface="Arial"/>
                    <a:cs typeface="Arial"/>
                    <a:sym typeface="Arial"/>
                  </a:rPr>
                  <a:t>2</a:t>
                </a:r>
                <a:endParaRPr sz="1400">
                  <a:solidFill>
                    <a:schemeClr val="bg1"/>
                  </a:solidFill>
                  <a:latin typeface="Open Sans" panose="020B0606030504020204" pitchFamily="34" charset="0"/>
                  <a:ea typeface="Arial"/>
                  <a:cs typeface="Arial"/>
                  <a:sym typeface="Arial"/>
                </a:endParaRPr>
              </a:p>
            </p:txBody>
          </p:sp>
          <p:grpSp>
            <p:nvGrpSpPr>
              <p:cNvPr id="45" name="Google Shape;1547;p101">
                <a:extLst>
                  <a:ext uri="{FF2B5EF4-FFF2-40B4-BE49-F238E27FC236}">
                    <a16:creationId xmlns:a16="http://schemas.microsoft.com/office/drawing/2014/main" id="{B556EBE1-7CF0-15FF-C9CC-1D28ABFAD9ED}"/>
                  </a:ext>
                </a:extLst>
              </p:cNvPr>
              <p:cNvGrpSpPr/>
              <p:nvPr/>
            </p:nvGrpSpPr>
            <p:grpSpPr>
              <a:xfrm>
                <a:off x="685800" y="1352550"/>
                <a:ext cx="915987" cy="919163"/>
                <a:chOff x="836613" y="1154113"/>
                <a:chExt cx="915987" cy="919163"/>
              </a:xfrm>
            </p:grpSpPr>
            <p:sp>
              <p:nvSpPr>
                <p:cNvPr id="46" name="Google Shape;1548;p101">
                  <a:extLst>
                    <a:ext uri="{FF2B5EF4-FFF2-40B4-BE49-F238E27FC236}">
                      <a16:creationId xmlns:a16="http://schemas.microsoft.com/office/drawing/2014/main" id="{BD481BDD-0DBF-3CC3-5FDE-76DED6A88A2D}"/>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sp>
              <p:nvSpPr>
                <p:cNvPr id="47" name="Google Shape;1549;p101">
                  <a:extLst>
                    <a:ext uri="{FF2B5EF4-FFF2-40B4-BE49-F238E27FC236}">
                      <a16:creationId xmlns:a16="http://schemas.microsoft.com/office/drawing/2014/main" id="{3300331B-CA6E-2587-8C50-F29D137BA12C}"/>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48" name="Google Shape;1550;p101">
                  <a:extLst>
                    <a:ext uri="{FF2B5EF4-FFF2-40B4-BE49-F238E27FC236}">
                      <a16:creationId xmlns:a16="http://schemas.microsoft.com/office/drawing/2014/main" id="{16290037-C136-00C8-7D19-EA720A8DE7E4}"/>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sp>
              <p:nvSpPr>
                <p:cNvPr id="49" name="Google Shape;1551;p101">
                  <a:extLst>
                    <a:ext uri="{FF2B5EF4-FFF2-40B4-BE49-F238E27FC236}">
                      <a16:creationId xmlns:a16="http://schemas.microsoft.com/office/drawing/2014/main" id="{8539CB47-37D6-06BE-4755-2666A5841A25}"/>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grpSp>
        </p:grpSp>
        <p:sp>
          <p:nvSpPr>
            <p:cNvPr id="28" name="Google Shape;1552;p101">
              <a:extLst>
                <a:ext uri="{FF2B5EF4-FFF2-40B4-BE49-F238E27FC236}">
                  <a16:creationId xmlns:a16="http://schemas.microsoft.com/office/drawing/2014/main" id="{6C19D543-BC67-0915-E429-CAB09D2CBC9F}"/>
                </a:ext>
              </a:extLst>
            </p:cNvPr>
            <p:cNvSpPr/>
            <p:nvPr/>
          </p:nvSpPr>
          <p:spPr>
            <a:xfrm>
              <a:off x="6633687" y="5870418"/>
              <a:ext cx="5094704" cy="774015"/>
            </a:xfrm>
            <a:prstGeom prst="roundRect">
              <a:avLst>
                <a:gd name="adj" fmla="val 16667"/>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a:solidFill>
                    <a:schemeClr val="bg1"/>
                  </a:solidFill>
                  <a:latin typeface="Open Sans" panose="020B0606030504020204" pitchFamily="34" charset="0"/>
                </a:rPr>
                <a:t>Create a webpack configuration file</a:t>
              </a:r>
              <a:endParaRPr sz="2200">
                <a:solidFill>
                  <a:schemeClr val="bg1"/>
                </a:solidFill>
                <a:latin typeface="Open Sans" panose="020B0606030504020204" pitchFamily="34" charset="0"/>
                <a:ea typeface="Arial"/>
                <a:cs typeface="Arial"/>
                <a:sym typeface="Arial"/>
              </a:endParaRPr>
            </a:p>
          </p:txBody>
        </p:sp>
        <p:sp>
          <p:nvSpPr>
            <p:cNvPr id="29" name="Google Shape;1553;p101">
              <a:extLst>
                <a:ext uri="{FF2B5EF4-FFF2-40B4-BE49-F238E27FC236}">
                  <a16:creationId xmlns:a16="http://schemas.microsoft.com/office/drawing/2014/main" id="{93C1F241-2636-0272-C8B1-67975FE3F5ED}"/>
                </a:ext>
              </a:extLst>
            </p:cNvPr>
            <p:cNvSpPr/>
            <p:nvPr/>
          </p:nvSpPr>
          <p:spPr>
            <a:xfrm>
              <a:off x="6633686" y="7222795"/>
              <a:ext cx="5112777" cy="774015"/>
            </a:xfrm>
            <a:prstGeom prst="roundRect">
              <a:avLst>
                <a:gd name="adj" fmla="val 16667"/>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a:solidFill>
                    <a:schemeClr val="bg1"/>
                  </a:solidFill>
                  <a:latin typeface="Open Sans" panose="020B0606030504020204" pitchFamily="34" charset="0"/>
                </a:rPr>
                <a:t>Create a simple JS file</a:t>
              </a:r>
              <a:endParaRPr sz="2200">
                <a:solidFill>
                  <a:schemeClr val="bg1"/>
                </a:solidFill>
                <a:latin typeface="Open Sans" panose="020B0606030504020204" pitchFamily="34" charset="0"/>
                <a:ea typeface="Arial"/>
                <a:cs typeface="Arial"/>
                <a:sym typeface="Arial"/>
              </a:endParaRPr>
            </a:p>
          </p:txBody>
        </p:sp>
        <p:grpSp>
          <p:nvGrpSpPr>
            <p:cNvPr id="30" name="Google Shape;1554;p101">
              <a:extLst>
                <a:ext uri="{FF2B5EF4-FFF2-40B4-BE49-F238E27FC236}">
                  <a16:creationId xmlns:a16="http://schemas.microsoft.com/office/drawing/2014/main" id="{1A49B2F9-4A16-DA99-8D2E-8A455FF96AFE}"/>
                </a:ext>
              </a:extLst>
            </p:cNvPr>
            <p:cNvGrpSpPr/>
            <p:nvPr/>
          </p:nvGrpSpPr>
          <p:grpSpPr>
            <a:xfrm>
              <a:off x="5544841" y="5797845"/>
              <a:ext cx="915987" cy="919163"/>
              <a:chOff x="685800" y="1352550"/>
              <a:chExt cx="915987" cy="919163"/>
            </a:xfrm>
          </p:grpSpPr>
          <p:sp>
            <p:nvSpPr>
              <p:cNvPr id="38" name="Google Shape;1555;p101">
                <a:extLst>
                  <a:ext uri="{FF2B5EF4-FFF2-40B4-BE49-F238E27FC236}">
                    <a16:creationId xmlns:a16="http://schemas.microsoft.com/office/drawing/2014/main" id="{E89335FB-6FFD-614F-FE59-9CD596B114A3}"/>
                  </a:ext>
                </a:extLst>
              </p:cNvPr>
              <p:cNvSpPr/>
              <p:nvPr/>
            </p:nvSpPr>
            <p:spPr>
              <a:xfrm>
                <a:off x="836612" y="1504950"/>
                <a:ext cx="615950" cy="615950"/>
              </a:xfrm>
              <a:prstGeom prst="ellipse">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b="1">
                    <a:solidFill>
                      <a:schemeClr val="bg1"/>
                    </a:solidFill>
                    <a:latin typeface="Open Sans" panose="020B0606030504020204" pitchFamily="34" charset="0"/>
                    <a:ea typeface="Arial"/>
                    <a:cs typeface="Arial"/>
                    <a:sym typeface="Arial"/>
                  </a:rPr>
                  <a:t>3</a:t>
                </a:r>
                <a:endParaRPr sz="1400">
                  <a:solidFill>
                    <a:schemeClr val="bg1"/>
                  </a:solidFill>
                  <a:latin typeface="Open Sans" panose="020B0606030504020204" pitchFamily="34" charset="0"/>
                  <a:ea typeface="Arial"/>
                  <a:cs typeface="Arial"/>
                  <a:sym typeface="Arial"/>
                </a:endParaRPr>
              </a:p>
            </p:txBody>
          </p:sp>
          <p:grpSp>
            <p:nvGrpSpPr>
              <p:cNvPr id="39" name="Google Shape;1556;p101">
                <a:extLst>
                  <a:ext uri="{FF2B5EF4-FFF2-40B4-BE49-F238E27FC236}">
                    <a16:creationId xmlns:a16="http://schemas.microsoft.com/office/drawing/2014/main" id="{E752919E-D780-41A3-0100-112C83E7EB7A}"/>
                  </a:ext>
                </a:extLst>
              </p:cNvPr>
              <p:cNvGrpSpPr/>
              <p:nvPr/>
            </p:nvGrpSpPr>
            <p:grpSpPr>
              <a:xfrm>
                <a:off x="685800" y="1352550"/>
                <a:ext cx="915987" cy="919163"/>
                <a:chOff x="836613" y="1154113"/>
                <a:chExt cx="915987" cy="919163"/>
              </a:xfrm>
            </p:grpSpPr>
            <p:sp>
              <p:nvSpPr>
                <p:cNvPr id="40" name="Google Shape;1557;p101">
                  <a:extLst>
                    <a:ext uri="{FF2B5EF4-FFF2-40B4-BE49-F238E27FC236}">
                      <a16:creationId xmlns:a16="http://schemas.microsoft.com/office/drawing/2014/main" id="{B561D492-00D9-98F3-7864-261CD0C16888}"/>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41" name="Google Shape;1558;p101">
                  <a:extLst>
                    <a:ext uri="{FF2B5EF4-FFF2-40B4-BE49-F238E27FC236}">
                      <a16:creationId xmlns:a16="http://schemas.microsoft.com/office/drawing/2014/main" id="{984729DB-B725-3915-2FC0-3BA2C8CF4683}"/>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42" name="Google Shape;1559;p101">
                  <a:extLst>
                    <a:ext uri="{FF2B5EF4-FFF2-40B4-BE49-F238E27FC236}">
                      <a16:creationId xmlns:a16="http://schemas.microsoft.com/office/drawing/2014/main" id="{49B1B20E-5A57-E0B4-5622-62DEEEAEFBE9}"/>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sp>
              <p:nvSpPr>
                <p:cNvPr id="43" name="Google Shape;1560;p101">
                  <a:extLst>
                    <a:ext uri="{FF2B5EF4-FFF2-40B4-BE49-F238E27FC236}">
                      <a16:creationId xmlns:a16="http://schemas.microsoft.com/office/drawing/2014/main" id="{5D6FBE8A-406D-B52C-D718-FDEDFD8EB4B6}"/>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grpSp>
        </p:grpSp>
        <p:grpSp>
          <p:nvGrpSpPr>
            <p:cNvPr id="31" name="Google Shape;1561;p101">
              <a:extLst>
                <a:ext uri="{FF2B5EF4-FFF2-40B4-BE49-F238E27FC236}">
                  <a16:creationId xmlns:a16="http://schemas.microsoft.com/office/drawing/2014/main" id="{03B487DE-FAB5-CAB4-1AA4-5FA704E2815B}"/>
                </a:ext>
              </a:extLst>
            </p:cNvPr>
            <p:cNvGrpSpPr/>
            <p:nvPr/>
          </p:nvGrpSpPr>
          <p:grpSpPr>
            <a:xfrm>
              <a:off x="5557117" y="7150221"/>
              <a:ext cx="915987" cy="919163"/>
              <a:chOff x="685800" y="1352550"/>
              <a:chExt cx="915987" cy="919163"/>
            </a:xfrm>
          </p:grpSpPr>
          <p:sp>
            <p:nvSpPr>
              <p:cNvPr id="32" name="Google Shape;1562;p101">
                <a:extLst>
                  <a:ext uri="{FF2B5EF4-FFF2-40B4-BE49-F238E27FC236}">
                    <a16:creationId xmlns:a16="http://schemas.microsoft.com/office/drawing/2014/main" id="{9C931AF7-185B-818E-CCBC-5A1087FC4CF1}"/>
                  </a:ext>
                </a:extLst>
              </p:cNvPr>
              <p:cNvSpPr/>
              <p:nvPr/>
            </p:nvSpPr>
            <p:spPr>
              <a:xfrm>
                <a:off x="836612" y="1504950"/>
                <a:ext cx="615950" cy="615950"/>
              </a:xfrm>
              <a:prstGeom prst="ellipse">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b="1">
                    <a:solidFill>
                      <a:schemeClr val="bg1"/>
                    </a:solidFill>
                    <a:latin typeface="Open Sans" panose="020B0606030504020204" pitchFamily="34" charset="0"/>
                    <a:ea typeface="Arial"/>
                    <a:cs typeface="Arial"/>
                    <a:sym typeface="Arial"/>
                  </a:rPr>
                  <a:t>4</a:t>
                </a:r>
                <a:endParaRPr sz="1400">
                  <a:solidFill>
                    <a:schemeClr val="bg1"/>
                  </a:solidFill>
                  <a:latin typeface="Open Sans" panose="020B0606030504020204" pitchFamily="34" charset="0"/>
                  <a:ea typeface="Arial"/>
                  <a:cs typeface="Arial"/>
                  <a:sym typeface="Arial"/>
                </a:endParaRPr>
              </a:p>
            </p:txBody>
          </p:sp>
          <p:grpSp>
            <p:nvGrpSpPr>
              <p:cNvPr id="33" name="Google Shape;1563;p101">
                <a:extLst>
                  <a:ext uri="{FF2B5EF4-FFF2-40B4-BE49-F238E27FC236}">
                    <a16:creationId xmlns:a16="http://schemas.microsoft.com/office/drawing/2014/main" id="{794D5121-6BE1-15E5-CF2F-94C244404992}"/>
                  </a:ext>
                </a:extLst>
              </p:cNvPr>
              <p:cNvGrpSpPr/>
              <p:nvPr/>
            </p:nvGrpSpPr>
            <p:grpSpPr>
              <a:xfrm>
                <a:off x="685800" y="1352550"/>
                <a:ext cx="915987" cy="919163"/>
                <a:chOff x="836613" y="1154113"/>
                <a:chExt cx="915987" cy="919163"/>
              </a:xfrm>
            </p:grpSpPr>
            <p:sp>
              <p:nvSpPr>
                <p:cNvPr id="34" name="Google Shape;1564;p101">
                  <a:extLst>
                    <a:ext uri="{FF2B5EF4-FFF2-40B4-BE49-F238E27FC236}">
                      <a16:creationId xmlns:a16="http://schemas.microsoft.com/office/drawing/2014/main" id="{AA32F271-1F2E-73F5-2DBF-A17C21514405}"/>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35" name="Google Shape;1565;p101">
                  <a:extLst>
                    <a:ext uri="{FF2B5EF4-FFF2-40B4-BE49-F238E27FC236}">
                      <a16:creationId xmlns:a16="http://schemas.microsoft.com/office/drawing/2014/main" id="{DB838057-283D-93E9-B532-9E0FA6F2C78A}"/>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36" name="Google Shape;1566;p101">
                  <a:extLst>
                    <a:ext uri="{FF2B5EF4-FFF2-40B4-BE49-F238E27FC236}">
                      <a16:creationId xmlns:a16="http://schemas.microsoft.com/office/drawing/2014/main" id="{77F0AF8F-9D30-FBDE-BD2D-A3513F4E28AF}"/>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37" name="Google Shape;1567;p101">
                  <a:extLst>
                    <a:ext uri="{FF2B5EF4-FFF2-40B4-BE49-F238E27FC236}">
                      <a16:creationId xmlns:a16="http://schemas.microsoft.com/office/drawing/2014/main" id="{C14E95EB-2B4B-4AA3-BC91-91C0C49CF7F1}"/>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grpSp>
        </p:grpSp>
      </p:grpSp>
    </p:spTree>
    <p:extLst>
      <p:ext uri="{BB962C8B-B14F-4D97-AF65-F5344CB8AC3E}">
        <p14:creationId xmlns:p14="http://schemas.microsoft.com/office/powerpoint/2010/main" val="2338170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Setting Up Webpack in JS</a:t>
            </a:r>
            <a:endParaRPr/>
          </a:p>
        </p:txBody>
      </p:sp>
      <p:sp>
        <p:nvSpPr>
          <p:cNvPr id="26" name="Google Shape;841;g261e5c5b6f0_0_270">
            <a:extLst>
              <a:ext uri="{FF2B5EF4-FFF2-40B4-BE49-F238E27FC236}">
                <a16:creationId xmlns:a16="http://schemas.microsoft.com/office/drawing/2014/main" id="{0D57D4FC-E655-6083-63D8-C9AB75160F0C}"/>
              </a:ext>
            </a:extLst>
          </p:cNvPr>
          <p:cNvSpPr/>
          <p:nvPr/>
        </p:nvSpPr>
        <p:spPr>
          <a:xfrm>
            <a:off x="1778000" y="1691136"/>
            <a:ext cx="12699900" cy="381000"/>
          </a:xfrm>
          <a:prstGeom prst="rect">
            <a:avLst/>
          </a:prstGeom>
          <a:no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lang="en-US" sz="2200">
              <a:solidFill>
                <a:srgbClr val="404040"/>
              </a:solidFill>
              <a:latin typeface="Open Sans"/>
              <a:ea typeface="Open Sans"/>
              <a:cs typeface="Open Sans"/>
              <a:sym typeface="Open Sans"/>
            </a:endParaRPr>
          </a:p>
          <a:p>
            <a:pPr marL="0" marR="0" lvl="0" indent="0" algn="ctr" rtl="0">
              <a:lnSpc>
                <a:spcPct val="114000"/>
              </a:lnSpc>
              <a:spcBef>
                <a:spcPts val="0"/>
              </a:spcBef>
              <a:spcAft>
                <a:spcPts val="0"/>
              </a:spcAft>
              <a:buNone/>
            </a:pPr>
            <a:r>
              <a:rPr lang="en-US" sz="2200">
                <a:solidFill>
                  <a:srgbClr val="404040"/>
                </a:solidFill>
                <a:latin typeface="Open Sans"/>
                <a:ea typeface="Open Sans"/>
                <a:cs typeface="Open Sans"/>
                <a:sym typeface="Open Sans"/>
              </a:rPr>
              <a:t>Webpack setup in a JavaScript project involves several steps to configure and integrate Webpack into your development workflow, which are:</a:t>
            </a:r>
            <a:endParaRPr sz="2200">
              <a:solidFill>
                <a:srgbClr val="404040"/>
              </a:solidFill>
              <a:latin typeface="Open Sans"/>
              <a:ea typeface="Open Sans"/>
              <a:cs typeface="Open Sans"/>
              <a:sym typeface="Open Sans"/>
            </a:endParaRPr>
          </a:p>
        </p:txBody>
      </p:sp>
      <p:sp>
        <p:nvSpPr>
          <p:cNvPr id="4" name="Brandline_LVC">
            <a:extLst>
              <a:ext uri="{FF2B5EF4-FFF2-40B4-BE49-F238E27FC236}">
                <a16:creationId xmlns:a16="http://schemas.microsoft.com/office/drawing/2014/main" id="{10403678-81D8-07BF-B855-FEBC87425E96}"/>
              </a:ext>
            </a:extLst>
          </p:cNvPr>
          <p:cNvSpPr/>
          <p:nvPr/>
        </p:nvSpPr>
        <p:spPr>
          <a:xfrm>
            <a:off x="5384800" y="816352"/>
            <a:ext cx="5492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44913E95-BDC2-CA08-BE76-B5A0481F1A2B}"/>
              </a:ext>
            </a:extLst>
          </p:cNvPr>
          <p:cNvGrpSpPr/>
          <p:nvPr/>
        </p:nvGrpSpPr>
        <p:grpSpPr>
          <a:xfrm>
            <a:off x="5544901" y="2932730"/>
            <a:ext cx="6201622" cy="4878236"/>
            <a:chOff x="5544841" y="3191148"/>
            <a:chExt cx="6201622" cy="4878236"/>
          </a:xfrm>
        </p:grpSpPr>
        <p:sp>
          <p:nvSpPr>
            <p:cNvPr id="6" name="Google Shape;1536;p101">
              <a:extLst>
                <a:ext uri="{FF2B5EF4-FFF2-40B4-BE49-F238E27FC236}">
                  <a16:creationId xmlns:a16="http://schemas.microsoft.com/office/drawing/2014/main" id="{88BC5EA0-113B-4C85-4FA5-A17B37093B34}"/>
                </a:ext>
              </a:extLst>
            </p:cNvPr>
            <p:cNvSpPr/>
            <p:nvPr/>
          </p:nvSpPr>
          <p:spPr>
            <a:xfrm>
              <a:off x="6709398" y="3263722"/>
              <a:ext cx="5018992" cy="774015"/>
            </a:xfrm>
            <a:prstGeom prst="roundRect">
              <a:avLst>
                <a:gd name="adj" fmla="val 16667"/>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a:solidFill>
                    <a:schemeClr val="bg1"/>
                  </a:solidFill>
                  <a:latin typeface="Open Sans" panose="020B0606030504020204" pitchFamily="34" charset="0"/>
                  <a:ea typeface="Arial"/>
                  <a:cs typeface="Arial"/>
                  <a:sym typeface="Arial"/>
                </a:rPr>
                <a:t>Add a build script</a:t>
              </a:r>
              <a:endParaRPr sz="2200">
                <a:solidFill>
                  <a:schemeClr val="bg1"/>
                </a:solidFill>
                <a:latin typeface="Open Sans" panose="020B0606030504020204" pitchFamily="34" charset="0"/>
                <a:ea typeface="Arial"/>
                <a:cs typeface="Arial"/>
                <a:sym typeface="Arial"/>
              </a:endParaRPr>
            </a:p>
          </p:txBody>
        </p:sp>
        <p:sp>
          <p:nvSpPr>
            <p:cNvPr id="7" name="Google Shape;1537;p101">
              <a:extLst>
                <a:ext uri="{FF2B5EF4-FFF2-40B4-BE49-F238E27FC236}">
                  <a16:creationId xmlns:a16="http://schemas.microsoft.com/office/drawing/2014/main" id="{78EC2448-7778-459D-F5DA-F25BEF95B622}"/>
                </a:ext>
              </a:extLst>
            </p:cNvPr>
            <p:cNvSpPr/>
            <p:nvPr/>
          </p:nvSpPr>
          <p:spPr>
            <a:xfrm>
              <a:off x="6633686" y="4616098"/>
              <a:ext cx="5094704" cy="774015"/>
            </a:xfrm>
            <a:prstGeom prst="roundRect">
              <a:avLst>
                <a:gd name="adj" fmla="val 16667"/>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a:solidFill>
                    <a:schemeClr val="bg1"/>
                  </a:solidFill>
                  <a:latin typeface="Open Sans" panose="020B0606030504020204" pitchFamily="34" charset="0"/>
                  <a:ea typeface="Arial"/>
                  <a:cs typeface="Arial"/>
                  <a:sym typeface="Arial"/>
                </a:rPr>
                <a:t>Run the build script</a:t>
              </a:r>
              <a:endParaRPr sz="2200">
                <a:solidFill>
                  <a:schemeClr val="bg1"/>
                </a:solidFill>
                <a:latin typeface="Open Sans" panose="020B0606030504020204" pitchFamily="34" charset="0"/>
                <a:ea typeface="Arial"/>
                <a:cs typeface="Arial"/>
                <a:sym typeface="Arial"/>
              </a:endParaRPr>
            </a:p>
          </p:txBody>
        </p:sp>
        <p:grpSp>
          <p:nvGrpSpPr>
            <p:cNvPr id="8" name="Google Shape;1538;p101">
              <a:extLst>
                <a:ext uri="{FF2B5EF4-FFF2-40B4-BE49-F238E27FC236}">
                  <a16:creationId xmlns:a16="http://schemas.microsoft.com/office/drawing/2014/main" id="{DE4A4196-C7EF-B746-782E-40B5952E1C4D}"/>
                </a:ext>
              </a:extLst>
            </p:cNvPr>
            <p:cNvGrpSpPr/>
            <p:nvPr/>
          </p:nvGrpSpPr>
          <p:grpSpPr>
            <a:xfrm>
              <a:off x="5544841" y="3191148"/>
              <a:ext cx="915987" cy="919163"/>
              <a:chOff x="685800" y="1352550"/>
              <a:chExt cx="915987" cy="919163"/>
            </a:xfrm>
          </p:grpSpPr>
          <p:sp>
            <p:nvSpPr>
              <p:cNvPr id="50" name="Google Shape;1539;p101">
                <a:extLst>
                  <a:ext uri="{FF2B5EF4-FFF2-40B4-BE49-F238E27FC236}">
                    <a16:creationId xmlns:a16="http://schemas.microsoft.com/office/drawing/2014/main" id="{C816B613-14EE-CAC3-0D3A-A1AD020C5833}"/>
                  </a:ext>
                </a:extLst>
              </p:cNvPr>
              <p:cNvSpPr/>
              <p:nvPr/>
            </p:nvSpPr>
            <p:spPr>
              <a:xfrm>
                <a:off x="836612" y="1504950"/>
                <a:ext cx="615950" cy="615950"/>
              </a:xfrm>
              <a:prstGeom prst="ellipse">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b="1">
                    <a:solidFill>
                      <a:schemeClr val="bg1"/>
                    </a:solidFill>
                    <a:latin typeface="Open Sans" panose="020B0606030504020204" pitchFamily="34" charset="0"/>
                  </a:rPr>
                  <a:t>5</a:t>
                </a:r>
                <a:endParaRPr sz="1400">
                  <a:solidFill>
                    <a:schemeClr val="bg1"/>
                  </a:solidFill>
                  <a:latin typeface="Open Sans" panose="020B0606030504020204" pitchFamily="34" charset="0"/>
                  <a:ea typeface="Arial"/>
                  <a:cs typeface="Arial"/>
                  <a:sym typeface="Arial"/>
                </a:endParaRPr>
              </a:p>
            </p:txBody>
          </p:sp>
          <p:grpSp>
            <p:nvGrpSpPr>
              <p:cNvPr id="51" name="Google Shape;1540;p101">
                <a:extLst>
                  <a:ext uri="{FF2B5EF4-FFF2-40B4-BE49-F238E27FC236}">
                    <a16:creationId xmlns:a16="http://schemas.microsoft.com/office/drawing/2014/main" id="{8ACFD56B-B6B6-54F8-2CE0-AEAFCBC97BEB}"/>
                  </a:ext>
                </a:extLst>
              </p:cNvPr>
              <p:cNvGrpSpPr/>
              <p:nvPr/>
            </p:nvGrpSpPr>
            <p:grpSpPr>
              <a:xfrm>
                <a:off x="685800" y="1352550"/>
                <a:ext cx="915987" cy="919163"/>
                <a:chOff x="836613" y="1154113"/>
                <a:chExt cx="915987" cy="919163"/>
              </a:xfrm>
            </p:grpSpPr>
            <p:sp>
              <p:nvSpPr>
                <p:cNvPr id="52" name="Google Shape;1541;p101">
                  <a:extLst>
                    <a:ext uri="{FF2B5EF4-FFF2-40B4-BE49-F238E27FC236}">
                      <a16:creationId xmlns:a16="http://schemas.microsoft.com/office/drawing/2014/main" id="{729CB0E5-414C-3BFB-9958-ED9A2CE95FE0}"/>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sp>
              <p:nvSpPr>
                <p:cNvPr id="53" name="Google Shape;1542;p101">
                  <a:extLst>
                    <a:ext uri="{FF2B5EF4-FFF2-40B4-BE49-F238E27FC236}">
                      <a16:creationId xmlns:a16="http://schemas.microsoft.com/office/drawing/2014/main" id="{885874B1-2E3F-F3C1-F3E5-64486A0BB958}"/>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54" name="Google Shape;1543;p101">
                  <a:extLst>
                    <a:ext uri="{FF2B5EF4-FFF2-40B4-BE49-F238E27FC236}">
                      <a16:creationId xmlns:a16="http://schemas.microsoft.com/office/drawing/2014/main" id="{63029E8A-4967-F422-4C2B-35D187BBF4A0}"/>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sp>
              <p:nvSpPr>
                <p:cNvPr id="55" name="Google Shape;1544;p101">
                  <a:extLst>
                    <a:ext uri="{FF2B5EF4-FFF2-40B4-BE49-F238E27FC236}">
                      <a16:creationId xmlns:a16="http://schemas.microsoft.com/office/drawing/2014/main" id="{2395945E-E94A-E2D9-49A0-36E577CE02B3}"/>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grpSp>
        </p:grpSp>
        <p:grpSp>
          <p:nvGrpSpPr>
            <p:cNvPr id="27" name="Google Shape;1545;p101">
              <a:extLst>
                <a:ext uri="{FF2B5EF4-FFF2-40B4-BE49-F238E27FC236}">
                  <a16:creationId xmlns:a16="http://schemas.microsoft.com/office/drawing/2014/main" id="{4CBA5FAC-4016-D2F7-D3B4-F9309AD0BC6E}"/>
                </a:ext>
              </a:extLst>
            </p:cNvPr>
            <p:cNvGrpSpPr/>
            <p:nvPr/>
          </p:nvGrpSpPr>
          <p:grpSpPr>
            <a:xfrm>
              <a:off x="5557117" y="4543525"/>
              <a:ext cx="915987" cy="919163"/>
              <a:chOff x="685800" y="1352550"/>
              <a:chExt cx="915987" cy="919163"/>
            </a:xfrm>
          </p:grpSpPr>
          <p:sp>
            <p:nvSpPr>
              <p:cNvPr id="44" name="Google Shape;1546;p101">
                <a:extLst>
                  <a:ext uri="{FF2B5EF4-FFF2-40B4-BE49-F238E27FC236}">
                    <a16:creationId xmlns:a16="http://schemas.microsoft.com/office/drawing/2014/main" id="{3B206440-8787-D801-ED4F-B432458A3BCE}"/>
                  </a:ext>
                </a:extLst>
              </p:cNvPr>
              <p:cNvSpPr/>
              <p:nvPr/>
            </p:nvSpPr>
            <p:spPr>
              <a:xfrm>
                <a:off x="836612" y="1504950"/>
                <a:ext cx="615950" cy="615950"/>
              </a:xfrm>
              <a:prstGeom prst="ellipse">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b="1">
                    <a:solidFill>
                      <a:schemeClr val="bg1"/>
                    </a:solidFill>
                    <a:latin typeface="Open Sans" panose="020B0606030504020204" pitchFamily="34" charset="0"/>
                  </a:rPr>
                  <a:t>6</a:t>
                </a:r>
                <a:endParaRPr sz="1400">
                  <a:solidFill>
                    <a:schemeClr val="bg1"/>
                  </a:solidFill>
                  <a:latin typeface="Open Sans" panose="020B0606030504020204" pitchFamily="34" charset="0"/>
                  <a:ea typeface="Arial"/>
                  <a:cs typeface="Arial"/>
                  <a:sym typeface="Arial"/>
                </a:endParaRPr>
              </a:p>
            </p:txBody>
          </p:sp>
          <p:grpSp>
            <p:nvGrpSpPr>
              <p:cNvPr id="45" name="Google Shape;1547;p101">
                <a:extLst>
                  <a:ext uri="{FF2B5EF4-FFF2-40B4-BE49-F238E27FC236}">
                    <a16:creationId xmlns:a16="http://schemas.microsoft.com/office/drawing/2014/main" id="{B556EBE1-7CF0-15FF-C9CC-1D28ABFAD9ED}"/>
                  </a:ext>
                </a:extLst>
              </p:cNvPr>
              <p:cNvGrpSpPr/>
              <p:nvPr/>
            </p:nvGrpSpPr>
            <p:grpSpPr>
              <a:xfrm>
                <a:off x="685800" y="1352550"/>
                <a:ext cx="915987" cy="919163"/>
                <a:chOff x="836613" y="1154113"/>
                <a:chExt cx="915987" cy="919163"/>
              </a:xfrm>
            </p:grpSpPr>
            <p:sp>
              <p:nvSpPr>
                <p:cNvPr id="46" name="Google Shape;1548;p101">
                  <a:extLst>
                    <a:ext uri="{FF2B5EF4-FFF2-40B4-BE49-F238E27FC236}">
                      <a16:creationId xmlns:a16="http://schemas.microsoft.com/office/drawing/2014/main" id="{BD481BDD-0DBF-3CC3-5FDE-76DED6A88A2D}"/>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sp>
              <p:nvSpPr>
                <p:cNvPr id="47" name="Google Shape;1549;p101">
                  <a:extLst>
                    <a:ext uri="{FF2B5EF4-FFF2-40B4-BE49-F238E27FC236}">
                      <a16:creationId xmlns:a16="http://schemas.microsoft.com/office/drawing/2014/main" id="{3300331B-CA6E-2587-8C50-F29D137BA12C}"/>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48" name="Google Shape;1550;p101">
                  <a:extLst>
                    <a:ext uri="{FF2B5EF4-FFF2-40B4-BE49-F238E27FC236}">
                      <a16:creationId xmlns:a16="http://schemas.microsoft.com/office/drawing/2014/main" id="{16290037-C136-00C8-7D19-EA720A8DE7E4}"/>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sp>
              <p:nvSpPr>
                <p:cNvPr id="49" name="Google Shape;1551;p101">
                  <a:extLst>
                    <a:ext uri="{FF2B5EF4-FFF2-40B4-BE49-F238E27FC236}">
                      <a16:creationId xmlns:a16="http://schemas.microsoft.com/office/drawing/2014/main" id="{8539CB47-37D6-06BE-4755-2666A5841A25}"/>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grpSp>
        </p:grpSp>
        <p:sp>
          <p:nvSpPr>
            <p:cNvPr id="28" name="Google Shape;1552;p101">
              <a:extLst>
                <a:ext uri="{FF2B5EF4-FFF2-40B4-BE49-F238E27FC236}">
                  <a16:creationId xmlns:a16="http://schemas.microsoft.com/office/drawing/2014/main" id="{6C19D543-BC67-0915-E429-CAB09D2CBC9F}"/>
                </a:ext>
              </a:extLst>
            </p:cNvPr>
            <p:cNvSpPr/>
            <p:nvPr/>
          </p:nvSpPr>
          <p:spPr>
            <a:xfrm>
              <a:off x="6633687" y="5870418"/>
              <a:ext cx="5094704" cy="774015"/>
            </a:xfrm>
            <a:prstGeom prst="roundRect">
              <a:avLst>
                <a:gd name="adj" fmla="val 16667"/>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a:solidFill>
                    <a:schemeClr val="bg1"/>
                  </a:solidFill>
                  <a:latin typeface="Open Sans" panose="020B0606030504020204" pitchFamily="34" charset="0"/>
                </a:rPr>
                <a:t>Create </a:t>
              </a:r>
              <a:r>
                <a:rPr lang="en-US" sz="2200">
                  <a:solidFill>
                    <a:schemeClr val="bg1"/>
                  </a:solidFill>
                  <a:latin typeface="Open Sans" panose="020B0606030504020204" pitchFamily="34" charset="0"/>
                  <a:ea typeface="Arial"/>
                  <a:cs typeface="Arial"/>
                  <a:sym typeface="Arial"/>
                </a:rPr>
                <a:t>an HTML file</a:t>
              </a:r>
              <a:endParaRPr sz="2200">
                <a:solidFill>
                  <a:schemeClr val="bg1"/>
                </a:solidFill>
                <a:latin typeface="Open Sans" panose="020B0606030504020204" pitchFamily="34" charset="0"/>
                <a:ea typeface="Arial"/>
                <a:cs typeface="Arial"/>
                <a:sym typeface="Arial"/>
              </a:endParaRPr>
            </a:p>
          </p:txBody>
        </p:sp>
        <p:sp>
          <p:nvSpPr>
            <p:cNvPr id="29" name="Google Shape;1553;p101">
              <a:extLst>
                <a:ext uri="{FF2B5EF4-FFF2-40B4-BE49-F238E27FC236}">
                  <a16:creationId xmlns:a16="http://schemas.microsoft.com/office/drawing/2014/main" id="{93C1F241-2636-0272-C8B1-67975FE3F5ED}"/>
                </a:ext>
              </a:extLst>
            </p:cNvPr>
            <p:cNvSpPr/>
            <p:nvPr/>
          </p:nvSpPr>
          <p:spPr>
            <a:xfrm>
              <a:off x="6633686" y="7222795"/>
              <a:ext cx="5112777" cy="774015"/>
            </a:xfrm>
            <a:prstGeom prst="roundRect">
              <a:avLst>
                <a:gd name="adj" fmla="val 16667"/>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a:solidFill>
                    <a:schemeClr val="bg1"/>
                  </a:solidFill>
                  <a:latin typeface="Open Sans" panose="020B0606030504020204" pitchFamily="34" charset="0"/>
                </a:rPr>
                <a:t>Open the HTML file in a browser</a:t>
              </a:r>
              <a:endParaRPr sz="2200">
                <a:solidFill>
                  <a:schemeClr val="bg1"/>
                </a:solidFill>
                <a:latin typeface="Open Sans" panose="020B0606030504020204" pitchFamily="34" charset="0"/>
                <a:ea typeface="Arial"/>
                <a:cs typeface="Arial"/>
                <a:sym typeface="Arial"/>
              </a:endParaRPr>
            </a:p>
          </p:txBody>
        </p:sp>
        <p:grpSp>
          <p:nvGrpSpPr>
            <p:cNvPr id="30" name="Google Shape;1554;p101">
              <a:extLst>
                <a:ext uri="{FF2B5EF4-FFF2-40B4-BE49-F238E27FC236}">
                  <a16:creationId xmlns:a16="http://schemas.microsoft.com/office/drawing/2014/main" id="{1A49B2F9-4A16-DA99-8D2E-8A455FF96AFE}"/>
                </a:ext>
              </a:extLst>
            </p:cNvPr>
            <p:cNvGrpSpPr/>
            <p:nvPr/>
          </p:nvGrpSpPr>
          <p:grpSpPr>
            <a:xfrm>
              <a:off x="5544841" y="5797845"/>
              <a:ext cx="915987" cy="919163"/>
              <a:chOff x="685800" y="1352550"/>
              <a:chExt cx="915987" cy="919163"/>
            </a:xfrm>
          </p:grpSpPr>
          <p:sp>
            <p:nvSpPr>
              <p:cNvPr id="38" name="Google Shape;1555;p101">
                <a:extLst>
                  <a:ext uri="{FF2B5EF4-FFF2-40B4-BE49-F238E27FC236}">
                    <a16:creationId xmlns:a16="http://schemas.microsoft.com/office/drawing/2014/main" id="{E89335FB-6FFD-614F-FE59-9CD596B114A3}"/>
                  </a:ext>
                </a:extLst>
              </p:cNvPr>
              <p:cNvSpPr/>
              <p:nvPr/>
            </p:nvSpPr>
            <p:spPr>
              <a:xfrm>
                <a:off x="836612" y="1504950"/>
                <a:ext cx="615950" cy="615950"/>
              </a:xfrm>
              <a:prstGeom prst="ellipse">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b="1">
                    <a:solidFill>
                      <a:schemeClr val="bg1"/>
                    </a:solidFill>
                    <a:latin typeface="Open Sans" panose="020B0606030504020204" pitchFamily="34" charset="0"/>
                  </a:rPr>
                  <a:t>7</a:t>
                </a:r>
                <a:endParaRPr sz="1400">
                  <a:solidFill>
                    <a:schemeClr val="bg1"/>
                  </a:solidFill>
                  <a:latin typeface="Open Sans" panose="020B0606030504020204" pitchFamily="34" charset="0"/>
                  <a:ea typeface="Arial"/>
                  <a:cs typeface="Arial"/>
                  <a:sym typeface="Arial"/>
                </a:endParaRPr>
              </a:p>
            </p:txBody>
          </p:sp>
          <p:grpSp>
            <p:nvGrpSpPr>
              <p:cNvPr id="39" name="Google Shape;1556;p101">
                <a:extLst>
                  <a:ext uri="{FF2B5EF4-FFF2-40B4-BE49-F238E27FC236}">
                    <a16:creationId xmlns:a16="http://schemas.microsoft.com/office/drawing/2014/main" id="{E752919E-D780-41A3-0100-112C83E7EB7A}"/>
                  </a:ext>
                </a:extLst>
              </p:cNvPr>
              <p:cNvGrpSpPr/>
              <p:nvPr/>
            </p:nvGrpSpPr>
            <p:grpSpPr>
              <a:xfrm>
                <a:off x="685800" y="1352550"/>
                <a:ext cx="915987" cy="919163"/>
                <a:chOff x="836613" y="1154113"/>
                <a:chExt cx="915987" cy="919163"/>
              </a:xfrm>
            </p:grpSpPr>
            <p:sp>
              <p:nvSpPr>
                <p:cNvPr id="40" name="Google Shape;1557;p101">
                  <a:extLst>
                    <a:ext uri="{FF2B5EF4-FFF2-40B4-BE49-F238E27FC236}">
                      <a16:creationId xmlns:a16="http://schemas.microsoft.com/office/drawing/2014/main" id="{B561D492-00D9-98F3-7864-261CD0C16888}"/>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41" name="Google Shape;1558;p101">
                  <a:extLst>
                    <a:ext uri="{FF2B5EF4-FFF2-40B4-BE49-F238E27FC236}">
                      <a16:creationId xmlns:a16="http://schemas.microsoft.com/office/drawing/2014/main" id="{984729DB-B725-3915-2FC0-3BA2C8CF4683}"/>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42" name="Google Shape;1559;p101">
                  <a:extLst>
                    <a:ext uri="{FF2B5EF4-FFF2-40B4-BE49-F238E27FC236}">
                      <a16:creationId xmlns:a16="http://schemas.microsoft.com/office/drawing/2014/main" id="{49B1B20E-5A57-E0B4-5622-62DEEEAEFBE9}"/>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rgbClr val="3F3F3F"/>
                    </a:solidFill>
                    <a:latin typeface="Arial"/>
                    <a:ea typeface="Arial"/>
                    <a:cs typeface="Arial"/>
                    <a:sym typeface="Arial"/>
                  </a:endParaRPr>
                </a:p>
              </p:txBody>
            </p:sp>
            <p:sp>
              <p:nvSpPr>
                <p:cNvPr id="43" name="Google Shape;1560;p101">
                  <a:extLst>
                    <a:ext uri="{FF2B5EF4-FFF2-40B4-BE49-F238E27FC236}">
                      <a16:creationId xmlns:a16="http://schemas.microsoft.com/office/drawing/2014/main" id="{5D6FBE8A-406D-B52C-D718-FDEDFD8EB4B6}"/>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grpSp>
        </p:grpSp>
        <p:grpSp>
          <p:nvGrpSpPr>
            <p:cNvPr id="31" name="Google Shape;1561;p101">
              <a:extLst>
                <a:ext uri="{FF2B5EF4-FFF2-40B4-BE49-F238E27FC236}">
                  <a16:creationId xmlns:a16="http://schemas.microsoft.com/office/drawing/2014/main" id="{03B487DE-FAB5-CAB4-1AA4-5FA704E2815B}"/>
                </a:ext>
              </a:extLst>
            </p:cNvPr>
            <p:cNvGrpSpPr/>
            <p:nvPr/>
          </p:nvGrpSpPr>
          <p:grpSpPr>
            <a:xfrm>
              <a:off x="5557117" y="7150221"/>
              <a:ext cx="915987" cy="919163"/>
              <a:chOff x="685800" y="1352550"/>
              <a:chExt cx="915987" cy="919163"/>
            </a:xfrm>
          </p:grpSpPr>
          <p:sp>
            <p:nvSpPr>
              <p:cNvPr id="32" name="Google Shape;1562;p101">
                <a:extLst>
                  <a:ext uri="{FF2B5EF4-FFF2-40B4-BE49-F238E27FC236}">
                    <a16:creationId xmlns:a16="http://schemas.microsoft.com/office/drawing/2014/main" id="{9C931AF7-185B-818E-CCBC-5A1087FC4CF1}"/>
                  </a:ext>
                </a:extLst>
              </p:cNvPr>
              <p:cNvSpPr/>
              <p:nvPr/>
            </p:nvSpPr>
            <p:spPr>
              <a:xfrm>
                <a:off x="836612" y="1504950"/>
                <a:ext cx="615950" cy="615950"/>
              </a:xfrm>
              <a:prstGeom prst="ellipse">
                <a:avLst/>
              </a:pr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r>
                  <a:rPr lang="en-US" sz="2200" b="1">
                    <a:solidFill>
                      <a:schemeClr val="bg1"/>
                    </a:solidFill>
                    <a:latin typeface="Open Sans" panose="020B0606030504020204" pitchFamily="34" charset="0"/>
                  </a:rPr>
                  <a:t>8</a:t>
                </a:r>
                <a:endParaRPr sz="1400">
                  <a:solidFill>
                    <a:schemeClr val="bg1"/>
                  </a:solidFill>
                  <a:latin typeface="Open Sans" panose="020B0606030504020204" pitchFamily="34" charset="0"/>
                  <a:ea typeface="Arial"/>
                  <a:cs typeface="Arial"/>
                  <a:sym typeface="Arial"/>
                </a:endParaRPr>
              </a:p>
            </p:txBody>
          </p:sp>
          <p:grpSp>
            <p:nvGrpSpPr>
              <p:cNvPr id="33" name="Google Shape;1563;p101">
                <a:extLst>
                  <a:ext uri="{FF2B5EF4-FFF2-40B4-BE49-F238E27FC236}">
                    <a16:creationId xmlns:a16="http://schemas.microsoft.com/office/drawing/2014/main" id="{794D5121-6BE1-15E5-CF2F-94C244404992}"/>
                  </a:ext>
                </a:extLst>
              </p:cNvPr>
              <p:cNvGrpSpPr/>
              <p:nvPr/>
            </p:nvGrpSpPr>
            <p:grpSpPr>
              <a:xfrm>
                <a:off x="685800" y="1352550"/>
                <a:ext cx="915987" cy="919163"/>
                <a:chOff x="836613" y="1154113"/>
                <a:chExt cx="915987" cy="919163"/>
              </a:xfrm>
            </p:grpSpPr>
            <p:sp>
              <p:nvSpPr>
                <p:cNvPr id="34" name="Google Shape;1564;p101">
                  <a:extLst>
                    <a:ext uri="{FF2B5EF4-FFF2-40B4-BE49-F238E27FC236}">
                      <a16:creationId xmlns:a16="http://schemas.microsoft.com/office/drawing/2014/main" id="{AA32F271-1F2E-73F5-2DBF-A17C21514405}"/>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35" name="Google Shape;1565;p101">
                  <a:extLst>
                    <a:ext uri="{FF2B5EF4-FFF2-40B4-BE49-F238E27FC236}">
                      <a16:creationId xmlns:a16="http://schemas.microsoft.com/office/drawing/2014/main" id="{DB838057-283D-93E9-B532-9E0FA6F2C78A}"/>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36" name="Google Shape;1566;p101">
                  <a:extLst>
                    <a:ext uri="{FF2B5EF4-FFF2-40B4-BE49-F238E27FC236}">
                      <a16:creationId xmlns:a16="http://schemas.microsoft.com/office/drawing/2014/main" id="{77F0AF8F-9D30-FBDE-BD2D-A3513F4E28AF}"/>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sp>
              <p:nvSpPr>
                <p:cNvPr id="37" name="Google Shape;1567;p101">
                  <a:extLst>
                    <a:ext uri="{FF2B5EF4-FFF2-40B4-BE49-F238E27FC236}">
                      <a16:creationId xmlns:a16="http://schemas.microsoft.com/office/drawing/2014/main" id="{C14E95EB-2B4B-4AA3-BC91-91C0C49CF7F1}"/>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2E75B5"/>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b="1">
                    <a:solidFill>
                      <a:schemeClr val="bg1"/>
                    </a:solidFill>
                    <a:latin typeface="Arial"/>
                    <a:ea typeface="Arial"/>
                    <a:cs typeface="Arial"/>
                    <a:sym typeface="Arial"/>
                  </a:endParaRPr>
                </a:p>
              </p:txBody>
            </p:sp>
          </p:grpSp>
        </p:grpSp>
      </p:grpSp>
    </p:spTree>
    <p:extLst>
      <p:ext uri="{BB962C8B-B14F-4D97-AF65-F5344CB8AC3E}">
        <p14:creationId xmlns:p14="http://schemas.microsoft.com/office/powerpoint/2010/main" val="4181787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g261e5c5b6f0_0_185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Modern JavaScript</a:t>
            </a:r>
            <a:endParaRPr/>
          </a:p>
        </p:txBody>
      </p:sp>
    </p:spTree>
    <p:extLst>
      <p:ext uri="{BB962C8B-B14F-4D97-AF65-F5344CB8AC3E}">
        <p14:creationId xmlns:p14="http://schemas.microsoft.com/office/powerpoint/2010/main" val="732846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Advanced JavaScript: Overview</a:t>
            </a:r>
            <a:endParaRPr/>
          </a:p>
        </p:txBody>
      </p:sp>
      <p:sp>
        <p:nvSpPr>
          <p:cNvPr id="705" name="Google Shape;705;p5"/>
          <p:cNvSpPr/>
          <p:nvPr/>
        </p:nvSpPr>
        <p:spPr>
          <a:xfrm>
            <a:off x="1571338" y="1417975"/>
            <a:ext cx="13113300" cy="1128000"/>
          </a:xfrm>
          <a:prstGeom prst="roundRect">
            <a:avLst>
              <a:gd name="adj" fmla="val 16667"/>
            </a:avLst>
          </a:prstGeom>
          <a:solidFill>
            <a:srgbClr val="FFFFFF"/>
          </a:solidFill>
          <a:ln w="25400" cap="flat" cmpd="sng">
            <a:solidFill>
              <a:srgbClr val="008FFF"/>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SzPts val="2800"/>
            </a:pPr>
            <a:r>
              <a:rPr lang="en-US" sz="2200">
                <a:solidFill>
                  <a:srgbClr val="3F3F3F"/>
                </a:solidFill>
                <a:latin typeface="Open Sans"/>
                <a:ea typeface="Open Sans"/>
                <a:cs typeface="Open Sans"/>
                <a:sym typeface="Open Sans"/>
              </a:rPr>
              <a:t>Advanced JavaScript is an in-depth and comprehensive understanding of the JavaScript programming language that goes beyond the fundamentals.</a:t>
            </a:r>
            <a:endParaRPr lang="en-US" sz="2200" i="0" u="none" strike="noStrike" cap="none">
              <a:solidFill>
                <a:srgbClr val="3F3F3F"/>
              </a:solidFill>
              <a:latin typeface="Open Sans"/>
              <a:ea typeface="Open Sans"/>
              <a:cs typeface="Open Sans"/>
              <a:sym typeface="Open Sans"/>
            </a:endParaRPr>
          </a:p>
        </p:txBody>
      </p:sp>
      <p:pic>
        <p:nvPicPr>
          <p:cNvPr id="707" name="Google Shape;707;p5"/>
          <p:cNvPicPr preferRelativeResize="0"/>
          <p:nvPr/>
        </p:nvPicPr>
        <p:blipFill>
          <a:blip r:embed="rId3">
            <a:alphaModFix/>
          </a:blip>
          <a:stretch>
            <a:fillRect/>
          </a:stretch>
        </p:blipFill>
        <p:spPr>
          <a:xfrm>
            <a:off x="2682100" y="3668034"/>
            <a:ext cx="3119950" cy="3119950"/>
          </a:xfrm>
          <a:prstGeom prst="rect">
            <a:avLst/>
          </a:prstGeom>
          <a:noFill/>
          <a:ln>
            <a:noFill/>
          </a:ln>
        </p:spPr>
      </p:pic>
      <p:sp>
        <p:nvSpPr>
          <p:cNvPr id="708" name="Google Shape;708;p5"/>
          <p:cNvSpPr/>
          <p:nvPr/>
        </p:nvSpPr>
        <p:spPr>
          <a:xfrm>
            <a:off x="8133468" y="3856409"/>
            <a:ext cx="6628500" cy="2743200"/>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342900" marR="0" lvl="0" indent="-342900" algn="l" rtl="0">
              <a:lnSpc>
                <a:spcPct val="114000"/>
              </a:lnSpc>
              <a:spcBef>
                <a:spcPts val="0"/>
              </a:spcBef>
              <a:spcAft>
                <a:spcPts val="0"/>
              </a:spcAft>
              <a:buClr>
                <a:schemeClr val="tx1">
                  <a:lumMod val="75000"/>
                  <a:lumOff val="25000"/>
                </a:schemeClr>
              </a:buClr>
              <a:buSzPts val="22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It can insert dynamic text into HTML and CSS and make the webpage interactive.</a:t>
            </a:r>
            <a:endParaRPr lang="en-IN" sz="1400" b="0" i="0" u="none" strike="noStrike" cap="none">
              <a:solidFill>
                <a:srgbClr val="000000"/>
              </a:solidFill>
              <a:latin typeface="Arial"/>
              <a:ea typeface="Arial"/>
              <a:cs typeface="Arial"/>
              <a:sym typeface="Arial"/>
            </a:endParaRPr>
          </a:p>
          <a:p>
            <a:pPr marL="482600" marR="0" lvl="0" indent="-342900" algn="l" rtl="0">
              <a:lnSpc>
                <a:spcPct val="114000"/>
              </a:lnSpc>
              <a:spcBef>
                <a:spcPts val="0"/>
              </a:spcBef>
              <a:spcAft>
                <a:spcPts val="0"/>
              </a:spcAft>
              <a:buClr>
                <a:schemeClr val="tx1">
                  <a:lumMod val="75000"/>
                  <a:lumOff val="25000"/>
                </a:schemeClr>
              </a:buClr>
              <a:buSzPts val="2200"/>
              <a:buFont typeface="Arial" panose="020B0604020202020204" pitchFamily="34" charset="0"/>
              <a:buChar char="•"/>
            </a:pPr>
            <a:endParaRPr lang="en-IN" sz="2200" b="0" i="0" u="none" strike="noStrike" cap="none">
              <a:solidFill>
                <a:srgbClr val="3F3F3F"/>
              </a:solidFill>
              <a:latin typeface="Open Sans"/>
              <a:ea typeface="Open Sans"/>
              <a:cs typeface="Open Sans"/>
              <a:sym typeface="Open Sans"/>
            </a:endParaRPr>
          </a:p>
          <a:p>
            <a:pPr marL="342900" marR="0" lvl="0" indent="-342900" algn="l" rtl="0">
              <a:lnSpc>
                <a:spcPct val="114000"/>
              </a:lnSpc>
              <a:spcBef>
                <a:spcPts val="0"/>
              </a:spcBef>
              <a:spcAft>
                <a:spcPts val="0"/>
              </a:spcAft>
              <a:buClr>
                <a:schemeClr val="tx1">
                  <a:lumMod val="75000"/>
                  <a:lumOff val="25000"/>
                </a:schemeClr>
              </a:buClr>
              <a:buSzPts val="22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It can be used in front-end and back-end web development.</a:t>
            </a:r>
            <a:endParaRPr lang="en-IN" sz="1400" b="0" i="0" u="none" strike="noStrike" cap="none">
              <a:solidFill>
                <a:srgbClr val="000000"/>
              </a:solidFill>
              <a:latin typeface="Arial"/>
              <a:ea typeface="Arial"/>
              <a:cs typeface="Arial"/>
              <a:sym typeface="Arial"/>
            </a:endParaRPr>
          </a:p>
        </p:txBody>
      </p:sp>
      <p:sp>
        <p:nvSpPr>
          <p:cNvPr id="3" name="Brandline_LVC">
            <a:extLst>
              <a:ext uri="{FF2B5EF4-FFF2-40B4-BE49-F238E27FC236}">
                <a16:creationId xmlns:a16="http://schemas.microsoft.com/office/drawing/2014/main" id="{6854CD7A-8625-3C48-C544-E319E2097BD8}"/>
              </a:ext>
            </a:extLst>
          </p:cNvPr>
          <p:cNvSpPr/>
          <p:nvPr/>
        </p:nvSpPr>
        <p:spPr>
          <a:xfrm>
            <a:off x="4711700" y="816324"/>
            <a:ext cx="684815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Modern JavaScript: Overview</a:t>
            </a:r>
            <a:endParaRPr/>
          </a:p>
        </p:txBody>
      </p:sp>
      <p:grpSp>
        <p:nvGrpSpPr>
          <p:cNvPr id="4" name="Google Shape;2355;p115">
            <a:extLst>
              <a:ext uri="{FF2B5EF4-FFF2-40B4-BE49-F238E27FC236}">
                <a16:creationId xmlns:a16="http://schemas.microsoft.com/office/drawing/2014/main" id="{21A76785-3196-ED4D-95CC-A1153B998FBB}"/>
              </a:ext>
            </a:extLst>
          </p:cNvPr>
          <p:cNvGrpSpPr/>
          <p:nvPr/>
        </p:nvGrpSpPr>
        <p:grpSpPr>
          <a:xfrm>
            <a:off x="2935521" y="3721552"/>
            <a:ext cx="10384959" cy="3219450"/>
            <a:chOff x="5242531" y="3790132"/>
            <a:chExt cx="10384959" cy="3219450"/>
          </a:xfrm>
        </p:grpSpPr>
        <p:pic>
          <p:nvPicPr>
            <p:cNvPr id="5" name="Google Shape;2356;p115">
              <a:extLst>
                <a:ext uri="{FF2B5EF4-FFF2-40B4-BE49-F238E27FC236}">
                  <a16:creationId xmlns:a16="http://schemas.microsoft.com/office/drawing/2014/main" id="{B680BD85-2A2F-3944-455F-612369EB910E}"/>
                </a:ext>
              </a:extLst>
            </p:cNvPr>
            <p:cNvPicPr preferRelativeResize="0"/>
            <p:nvPr/>
          </p:nvPicPr>
          <p:blipFill rotWithShape="1">
            <a:blip r:embed="rId3">
              <a:alphaModFix/>
            </a:blip>
            <a:srcRect/>
            <a:stretch/>
          </p:blipFill>
          <p:spPr>
            <a:xfrm>
              <a:off x="5242531" y="4180657"/>
              <a:ext cx="2438400" cy="2438400"/>
            </a:xfrm>
            <a:prstGeom prst="rect">
              <a:avLst/>
            </a:prstGeom>
            <a:noFill/>
            <a:ln>
              <a:noFill/>
            </a:ln>
          </p:spPr>
        </p:pic>
        <p:sp>
          <p:nvSpPr>
            <p:cNvPr id="6" name="Google Shape;2357;p115">
              <a:extLst>
                <a:ext uri="{FF2B5EF4-FFF2-40B4-BE49-F238E27FC236}">
                  <a16:creationId xmlns:a16="http://schemas.microsoft.com/office/drawing/2014/main" id="{EE561668-D4A3-7A16-2780-99F0F817962C}"/>
                </a:ext>
              </a:extLst>
            </p:cNvPr>
            <p:cNvSpPr/>
            <p:nvPr/>
          </p:nvSpPr>
          <p:spPr>
            <a:xfrm>
              <a:off x="8407540" y="3790132"/>
              <a:ext cx="7219950" cy="3219450"/>
            </a:xfrm>
            <a:prstGeom prst="roundRect">
              <a:avLst>
                <a:gd name="adj" fmla="val 16667"/>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The workflow of the Engine:</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2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engine reads the script.</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2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It converts the JavaScript to machine code.</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20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The machine code is then executed.</a:t>
              </a:r>
              <a:endParaRPr sz="2200" b="0" i="0" u="none" strike="noStrike" cap="none">
                <a:solidFill>
                  <a:srgbClr val="3F3F3F"/>
                </a:solidFill>
                <a:latin typeface="Open Sans"/>
                <a:ea typeface="Open Sans"/>
                <a:cs typeface="Open Sans"/>
                <a:sym typeface="Open Sans"/>
              </a:endParaRPr>
            </a:p>
          </p:txBody>
        </p:sp>
      </p:grpSp>
      <p:sp>
        <p:nvSpPr>
          <p:cNvPr id="8" name="Brandline_LVC">
            <a:extLst>
              <a:ext uri="{FF2B5EF4-FFF2-40B4-BE49-F238E27FC236}">
                <a16:creationId xmlns:a16="http://schemas.microsoft.com/office/drawing/2014/main" id="{701BB02F-7919-D45F-7420-2A65F83571E3}"/>
              </a:ext>
            </a:extLst>
          </p:cNvPr>
          <p:cNvSpPr/>
          <p:nvPr/>
        </p:nvSpPr>
        <p:spPr>
          <a:xfrm>
            <a:off x="4927600" y="816352"/>
            <a:ext cx="6407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Google Shape;2443;p118">
            <a:extLst>
              <a:ext uri="{FF2B5EF4-FFF2-40B4-BE49-F238E27FC236}">
                <a16:creationId xmlns:a16="http://schemas.microsoft.com/office/drawing/2014/main" id="{F1D3A775-69A2-1808-4EFD-415F82F3135E}"/>
              </a:ext>
            </a:extLst>
          </p:cNvPr>
          <p:cNvSpPr/>
          <p:nvPr/>
        </p:nvSpPr>
        <p:spPr>
          <a:xfrm>
            <a:off x="1442085" y="1499393"/>
            <a:ext cx="13155930" cy="989995"/>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It</a:t>
            </a:r>
            <a:r>
              <a:rPr lang="en-US" sz="2200" b="0" i="0" u="none" strike="noStrike" cap="none">
                <a:solidFill>
                  <a:srgbClr val="3F3F3F"/>
                </a:solidFill>
                <a:latin typeface="Open Sans"/>
                <a:ea typeface="Open Sans"/>
                <a:cs typeface="Open Sans"/>
                <a:sym typeface="Open Sans"/>
              </a:rPr>
              <a:t> is a safe, secure, and reliable programming language. It can execute in browsers as well as on servers. The browsers have an embedded engine to execute the scripts.</a:t>
            </a:r>
            <a:endParaRPr lang="en-US" sz="2200" b="0" i="0" u="none" strike="noStrike" cap="none">
              <a:solidFill>
                <a:srgbClr val="3F3F3F"/>
              </a:solidFill>
              <a:latin typeface="Arial"/>
              <a:ea typeface="Arial"/>
              <a:cs typeface="Arial"/>
              <a:sym typeface="Arial"/>
            </a:endParaRPr>
          </a:p>
        </p:txBody>
      </p:sp>
    </p:spTree>
    <p:extLst>
      <p:ext uri="{BB962C8B-B14F-4D97-AF65-F5344CB8AC3E}">
        <p14:creationId xmlns:p14="http://schemas.microsoft.com/office/powerpoint/2010/main" val="34823104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Modern JavaScript: Overview</a:t>
            </a:r>
            <a:endParaRPr/>
          </a:p>
        </p:txBody>
      </p:sp>
      <p:sp>
        <p:nvSpPr>
          <p:cNvPr id="8" name="Brandline_LVC">
            <a:extLst>
              <a:ext uri="{FF2B5EF4-FFF2-40B4-BE49-F238E27FC236}">
                <a16:creationId xmlns:a16="http://schemas.microsoft.com/office/drawing/2014/main" id="{701BB02F-7919-D45F-7420-2A65F83571E3}"/>
              </a:ext>
            </a:extLst>
          </p:cNvPr>
          <p:cNvSpPr/>
          <p:nvPr/>
        </p:nvSpPr>
        <p:spPr>
          <a:xfrm>
            <a:off x="4927600" y="816352"/>
            <a:ext cx="6407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oogle Shape;2364;p198">
            <a:extLst>
              <a:ext uri="{FF2B5EF4-FFF2-40B4-BE49-F238E27FC236}">
                <a16:creationId xmlns:a16="http://schemas.microsoft.com/office/drawing/2014/main" id="{4A12E7FF-C22F-2762-6C58-01BB2B91362C}"/>
              </a:ext>
            </a:extLst>
          </p:cNvPr>
          <p:cNvGrpSpPr/>
          <p:nvPr/>
        </p:nvGrpSpPr>
        <p:grpSpPr>
          <a:xfrm>
            <a:off x="1102669" y="2641583"/>
            <a:ext cx="14135100" cy="5494128"/>
            <a:chOff x="1060450" y="2889233"/>
            <a:chExt cx="14135100" cy="5494128"/>
          </a:xfrm>
        </p:grpSpPr>
        <p:grpSp>
          <p:nvGrpSpPr>
            <p:cNvPr id="7" name="Google Shape;2365;p198">
              <a:extLst>
                <a:ext uri="{FF2B5EF4-FFF2-40B4-BE49-F238E27FC236}">
                  <a16:creationId xmlns:a16="http://schemas.microsoft.com/office/drawing/2014/main" id="{9E81FF88-169C-A911-AA81-87BF326F8197}"/>
                </a:ext>
              </a:extLst>
            </p:cNvPr>
            <p:cNvGrpSpPr/>
            <p:nvPr/>
          </p:nvGrpSpPr>
          <p:grpSpPr>
            <a:xfrm>
              <a:off x="1060450" y="2889233"/>
              <a:ext cx="14135100" cy="5494128"/>
              <a:chOff x="1060448" y="5922298"/>
              <a:chExt cx="14135100" cy="5494128"/>
            </a:xfrm>
          </p:grpSpPr>
          <p:sp>
            <p:nvSpPr>
              <p:cNvPr id="17" name="Google Shape;2366;p198">
                <a:extLst>
                  <a:ext uri="{FF2B5EF4-FFF2-40B4-BE49-F238E27FC236}">
                    <a16:creationId xmlns:a16="http://schemas.microsoft.com/office/drawing/2014/main" id="{CD20F02A-AB3E-4D55-CBF1-E9D373727827}"/>
                  </a:ext>
                </a:extLst>
              </p:cNvPr>
              <p:cNvSpPr/>
              <p:nvPr/>
            </p:nvSpPr>
            <p:spPr>
              <a:xfrm>
                <a:off x="1060448" y="5922298"/>
                <a:ext cx="14135100" cy="5494128"/>
              </a:xfrm>
              <a:prstGeom prst="roundRect">
                <a:avLst>
                  <a:gd name="adj" fmla="val 9419"/>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pic>
            <p:nvPicPr>
              <p:cNvPr id="18" name="Google Shape;2367;p198" descr="A close up of a sign&#10;&#10;Description automatically generated">
                <a:extLst>
                  <a:ext uri="{FF2B5EF4-FFF2-40B4-BE49-F238E27FC236}">
                    <a16:creationId xmlns:a16="http://schemas.microsoft.com/office/drawing/2014/main" id="{4879FCD5-1573-59F1-A2E2-B221481B5F31}"/>
                  </a:ext>
                </a:extLst>
              </p:cNvPr>
              <p:cNvPicPr preferRelativeResize="0"/>
              <p:nvPr/>
            </p:nvPicPr>
            <p:blipFill rotWithShape="1">
              <a:blip r:embed="rId3">
                <a:alphaModFix/>
              </a:blip>
              <a:srcRect/>
              <a:stretch/>
            </p:blipFill>
            <p:spPr>
              <a:xfrm>
                <a:off x="2174583" y="6045497"/>
                <a:ext cx="1725419" cy="1725419"/>
              </a:xfrm>
              <a:prstGeom prst="rect">
                <a:avLst/>
              </a:prstGeom>
              <a:noFill/>
              <a:ln>
                <a:noFill/>
              </a:ln>
            </p:spPr>
          </p:pic>
          <p:pic>
            <p:nvPicPr>
              <p:cNvPr id="19" name="Google Shape;2368;p198" descr="A close up of a sign&#10;&#10;Description automatically generated">
                <a:extLst>
                  <a:ext uri="{FF2B5EF4-FFF2-40B4-BE49-F238E27FC236}">
                    <a16:creationId xmlns:a16="http://schemas.microsoft.com/office/drawing/2014/main" id="{64DD0F04-BF24-2F4B-D65D-7F97AA84D819}"/>
                  </a:ext>
                </a:extLst>
              </p:cNvPr>
              <p:cNvPicPr preferRelativeResize="0"/>
              <p:nvPr/>
            </p:nvPicPr>
            <p:blipFill rotWithShape="1">
              <a:blip r:embed="rId4">
                <a:alphaModFix/>
              </a:blip>
              <a:srcRect/>
              <a:stretch/>
            </p:blipFill>
            <p:spPr>
              <a:xfrm>
                <a:off x="11972650" y="6262322"/>
                <a:ext cx="2431490" cy="1489502"/>
              </a:xfrm>
              <a:prstGeom prst="rect">
                <a:avLst/>
              </a:prstGeom>
              <a:noFill/>
              <a:ln>
                <a:noFill/>
              </a:ln>
            </p:spPr>
          </p:pic>
          <p:pic>
            <p:nvPicPr>
              <p:cNvPr id="20" name="Google Shape;2369;p198" descr="A close up of a logo&#10;&#10;Description automatically generated">
                <a:extLst>
                  <a:ext uri="{FF2B5EF4-FFF2-40B4-BE49-F238E27FC236}">
                    <a16:creationId xmlns:a16="http://schemas.microsoft.com/office/drawing/2014/main" id="{F7DE4CB5-3FF5-546F-D1E7-C706EA161779}"/>
                  </a:ext>
                </a:extLst>
              </p:cNvPr>
              <p:cNvPicPr preferRelativeResize="0"/>
              <p:nvPr/>
            </p:nvPicPr>
            <p:blipFill rotWithShape="1">
              <a:blip r:embed="rId5">
                <a:alphaModFix/>
              </a:blip>
              <a:srcRect/>
              <a:stretch/>
            </p:blipFill>
            <p:spPr>
              <a:xfrm>
                <a:off x="5377095" y="6144363"/>
                <a:ext cx="1725419" cy="1725419"/>
              </a:xfrm>
              <a:prstGeom prst="rect">
                <a:avLst/>
              </a:prstGeom>
              <a:noFill/>
              <a:ln>
                <a:noFill/>
              </a:ln>
            </p:spPr>
          </p:pic>
          <p:pic>
            <p:nvPicPr>
              <p:cNvPr id="21" name="Google Shape;2370;p198" descr="A close up of a sign&#10;&#10;Description automatically generated">
                <a:extLst>
                  <a:ext uri="{FF2B5EF4-FFF2-40B4-BE49-F238E27FC236}">
                    <a16:creationId xmlns:a16="http://schemas.microsoft.com/office/drawing/2014/main" id="{46C4602C-00B4-0FD7-9E45-97A492F0ADEB}"/>
                  </a:ext>
                </a:extLst>
              </p:cNvPr>
              <p:cNvPicPr preferRelativeResize="0"/>
              <p:nvPr/>
            </p:nvPicPr>
            <p:blipFill rotWithShape="1">
              <a:blip r:embed="rId6">
                <a:alphaModFix/>
              </a:blip>
              <a:srcRect/>
              <a:stretch/>
            </p:blipFill>
            <p:spPr>
              <a:xfrm>
                <a:off x="8828371" y="6380280"/>
                <a:ext cx="1725419" cy="1489502"/>
              </a:xfrm>
              <a:prstGeom prst="rect">
                <a:avLst/>
              </a:prstGeom>
              <a:noFill/>
              <a:ln>
                <a:noFill/>
              </a:ln>
            </p:spPr>
          </p:pic>
          <p:sp>
            <p:nvSpPr>
              <p:cNvPr id="22" name="Google Shape;2371;p198">
                <a:extLst>
                  <a:ext uri="{FF2B5EF4-FFF2-40B4-BE49-F238E27FC236}">
                    <a16:creationId xmlns:a16="http://schemas.microsoft.com/office/drawing/2014/main" id="{13ED0BD0-4057-3203-37DA-D20B57648457}"/>
                  </a:ext>
                </a:extLst>
              </p:cNvPr>
              <p:cNvSpPr txBox="1"/>
              <p:nvPr/>
            </p:nvSpPr>
            <p:spPr>
              <a:xfrm>
                <a:off x="12706980" y="7770919"/>
                <a:ext cx="169715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Node.js</a:t>
                </a:r>
                <a:endParaRPr sz="1400" b="0" i="0" u="none" strike="noStrike" cap="none">
                  <a:solidFill>
                    <a:srgbClr val="3F3F3F"/>
                  </a:solidFill>
                  <a:latin typeface="Arial"/>
                  <a:ea typeface="Arial"/>
                  <a:cs typeface="Arial"/>
                  <a:sym typeface="Arial"/>
                </a:endParaRPr>
              </a:p>
            </p:txBody>
          </p:sp>
          <p:sp>
            <p:nvSpPr>
              <p:cNvPr id="23" name="Google Shape;2372;p198">
                <a:extLst>
                  <a:ext uri="{FF2B5EF4-FFF2-40B4-BE49-F238E27FC236}">
                    <a16:creationId xmlns:a16="http://schemas.microsoft.com/office/drawing/2014/main" id="{8122CEFF-4E88-3A58-6F7A-D2CA3A195305}"/>
                  </a:ext>
                </a:extLst>
              </p:cNvPr>
              <p:cNvSpPr txBox="1"/>
              <p:nvPr/>
            </p:nvSpPr>
            <p:spPr>
              <a:xfrm>
                <a:off x="2127861" y="7911182"/>
                <a:ext cx="1818861" cy="4308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Angular</a:t>
                </a:r>
                <a:endParaRPr sz="1400" b="0" i="0" u="none" strike="noStrike" cap="none">
                  <a:solidFill>
                    <a:srgbClr val="3F3F3F"/>
                  </a:solidFill>
                  <a:latin typeface="Arial"/>
                  <a:ea typeface="Arial"/>
                  <a:cs typeface="Arial"/>
                  <a:sym typeface="Arial"/>
                </a:endParaRPr>
              </a:p>
            </p:txBody>
          </p:sp>
          <p:sp>
            <p:nvSpPr>
              <p:cNvPr id="24" name="Google Shape;2373;p198">
                <a:extLst>
                  <a:ext uri="{FF2B5EF4-FFF2-40B4-BE49-F238E27FC236}">
                    <a16:creationId xmlns:a16="http://schemas.microsoft.com/office/drawing/2014/main" id="{052181C5-481F-D157-CE51-FB8A05EA5348}"/>
                  </a:ext>
                </a:extLst>
              </p:cNvPr>
              <p:cNvSpPr txBox="1"/>
              <p:nvPr/>
            </p:nvSpPr>
            <p:spPr>
              <a:xfrm>
                <a:off x="5804428" y="7770917"/>
                <a:ext cx="156019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React</a:t>
                </a:r>
                <a:endParaRPr sz="1400" b="0" i="0" u="none" strike="noStrike" cap="none">
                  <a:solidFill>
                    <a:srgbClr val="3F3F3F"/>
                  </a:solidFill>
                  <a:latin typeface="Arial"/>
                  <a:ea typeface="Arial"/>
                  <a:cs typeface="Arial"/>
                  <a:sym typeface="Arial"/>
                </a:endParaRPr>
              </a:p>
            </p:txBody>
          </p:sp>
          <p:sp>
            <p:nvSpPr>
              <p:cNvPr id="25" name="Google Shape;2374;p198">
                <a:extLst>
                  <a:ext uri="{FF2B5EF4-FFF2-40B4-BE49-F238E27FC236}">
                    <a16:creationId xmlns:a16="http://schemas.microsoft.com/office/drawing/2014/main" id="{F5152F34-E9F2-9181-0AD0-F4498DED529E}"/>
                  </a:ext>
                </a:extLst>
              </p:cNvPr>
              <p:cNvSpPr txBox="1"/>
              <p:nvPr/>
            </p:nvSpPr>
            <p:spPr>
              <a:xfrm>
                <a:off x="9357495" y="7770918"/>
                <a:ext cx="1541164"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Vue.js</a:t>
                </a:r>
                <a:endParaRPr sz="1400" b="0" i="0" u="none" strike="noStrike" cap="none">
                  <a:solidFill>
                    <a:srgbClr val="3F3F3F"/>
                  </a:solidFill>
                  <a:latin typeface="Arial"/>
                  <a:ea typeface="Arial"/>
                  <a:cs typeface="Arial"/>
                  <a:sym typeface="Arial"/>
                </a:endParaRPr>
              </a:p>
            </p:txBody>
          </p:sp>
        </p:grpSp>
        <p:pic>
          <p:nvPicPr>
            <p:cNvPr id="9" name="Google Shape;2375;p198">
              <a:extLst>
                <a:ext uri="{FF2B5EF4-FFF2-40B4-BE49-F238E27FC236}">
                  <a16:creationId xmlns:a16="http://schemas.microsoft.com/office/drawing/2014/main" id="{8F36CD72-4091-26EC-7453-6F583B8395E6}"/>
                </a:ext>
              </a:extLst>
            </p:cNvPr>
            <p:cNvPicPr preferRelativeResize="0"/>
            <p:nvPr/>
          </p:nvPicPr>
          <p:blipFill rotWithShape="1">
            <a:blip r:embed="rId7">
              <a:alphaModFix/>
            </a:blip>
            <a:srcRect/>
            <a:stretch/>
          </p:blipFill>
          <p:spPr>
            <a:xfrm>
              <a:off x="1986369" y="5671734"/>
              <a:ext cx="2101850" cy="1259358"/>
            </a:xfrm>
            <a:prstGeom prst="rect">
              <a:avLst/>
            </a:prstGeom>
            <a:noFill/>
            <a:ln>
              <a:noFill/>
            </a:ln>
          </p:spPr>
        </p:pic>
        <p:sp>
          <p:nvSpPr>
            <p:cNvPr id="10" name="Google Shape;2376;p198">
              <a:extLst>
                <a:ext uri="{FF2B5EF4-FFF2-40B4-BE49-F238E27FC236}">
                  <a16:creationId xmlns:a16="http://schemas.microsoft.com/office/drawing/2014/main" id="{027A3155-DA2B-2C92-B25D-C1CFE96709ED}"/>
                </a:ext>
              </a:extLst>
            </p:cNvPr>
            <p:cNvSpPr txBox="1"/>
            <p:nvPr/>
          </p:nvSpPr>
          <p:spPr>
            <a:xfrm>
              <a:off x="2081143" y="7281118"/>
              <a:ext cx="1818861" cy="4308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Next.js</a:t>
              </a:r>
              <a:endParaRPr sz="1400" b="0" i="0" u="none" strike="noStrike" cap="none">
                <a:solidFill>
                  <a:srgbClr val="3F3F3F"/>
                </a:solidFill>
                <a:latin typeface="Arial"/>
                <a:ea typeface="Arial"/>
                <a:cs typeface="Arial"/>
                <a:sym typeface="Arial"/>
              </a:endParaRPr>
            </a:p>
          </p:txBody>
        </p:sp>
        <p:pic>
          <p:nvPicPr>
            <p:cNvPr id="11" name="Google Shape;2377;p198">
              <a:extLst>
                <a:ext uri="{FF2B5EF4-FFF2-40B4-BE49-F238E27FC236}">
                  <a16:creationId xmlns:a16="http://schemas.microsoft.com/office/drawing/2014/main" id="{9007B652-1958-2B20-D6C2-BE89ACA2BBF1}"/>
                </a:ext>
              </a:extLst>
            </p:cNvPr>
            <p:cNvPicPr preferRelativeResize="0"/>
            <p:nvPr/>
          </p:nvPicPr>
          <p:blipFill rotWithShape="1">
            <a:blip r:embed="rId8">
              <a:alphaModFix/>
            </a:blip>
            <a:srcRect/>
            <a:stretch/>
          </p:blipFill>
          <p:spPr>
            <a:xfrm>
              <a:off x="5380609" y="5438703"/>
              <a:ext cx="1725419" cy="1725419"/>
            </a:xfrm>
            <a:prstGeom prst="rect">
              <a:avLst/>
            </a:prstGeom>
            <a:noFill/>
            <a:ln>
              <a:noFill/>
            </a:ln>
          </p:spPr>
        </p:pic>
        <p:sp>
          <p:nvSpPr>
            <p:cNvPr id="12" name="Google Shape;2378;p198">
              <a:extLst>
                <a:ext uri="{FF2B5EF4-FFF2-40B4-BE49-F238E27FC236}">
                  <a16:creationId xmlns:a16="http://schemas.microsoft.com/office/drawing/2014/main" id="{33EC3C77-5D7B-0E45-D8D8-B30B379839A8}"/>
                </a:ext>
              </a:extLst>
            </p:cNvPr>
            <p:cNvSpPr txBox="1"/>
            <p:nvPr/>
          </p:nvSpPr>
          <p:spPr>
            <a:xfrm>
              <a:off x="5330375" y="7342851"/>
              <a:ext cx="1818861" cy="4308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Express.js</a:t>
              </a:r>
              <a:endParaRPr sz="1400" b="0" i="0" u="none" strike="noStrike" cap="none">
                <a:solidFill>
                  <a:srgbClr val="3F3F3F"/>
                </a:solidFill>
                <a:latin typeface="Arial"/>
                <a:ea typeface="Arial"/>
                <a:cs typeface="Arial"/>
                <a:sym typeface="Arial"/>
              </a:endParaRPr>
            </a:p>
          </p:txBody>
        </p:sp>
        <p:pic>
          <p:nvPicPr>
            <p:cNvPr id="13" name="Google Shape;2379;p198">
              <a:extLst>
                <a:ext uri="{FF2B5EF4-FFF2-40B4-BE49-F238E27FC236}">
                  <a16:creationId xmlns:a16="http://schemas.microsoft.com/office/drawing/2014/main" id="{6BFD132B-E1C9-FDDB-C3B1-FCBB599A39BB}"/>
                </a:ext>
              </a:extLst>
            </p:cNvPr>
            <p:cNvPicPr preferRelativeResize="0"/>
            <p:nvPr/>
          </p:nvPicPr>
          <p:blipFill rotWithShape="1">
            <a:blip r:embed="rId9">
              <a:alphaModFix/>
            </a:blip>
            <a:srcRect/>
            <a:stretch/>
          </p:blipFill>
          <p:spPr>
            <a:xfrm>
              <a:off x="8232251" y="6105989"/>
              <a:ext cx="3238275" cy="579348"/>
            </a:xfrm>
            <a:prstGeom prst="rect">
              <a:avLst/>
            </a:prstGeom>
            <a:noFill/>
            <a:ln>
              <a:noFill/>
            </a:ln>
          </p:spPr>
        </p:pic>
        <p:sp>
          <p:nvSpPr>
            <p:cNvPr id="14" name="Google Shape;2380;p198">
              <a:extLst>
                <a:ext uri="{FF2B5EF4-FFF2-40B4-BE49-F238E27FC236}">
                  <a16:creationId xmlns:a16="http://schemas.microsoft.com/office/drawing/2014/main" id="{0DCDEA5B-782B-14B3-D974-472F9FB211A8}"/>
                </a:ext>
              </a:extLst>
            </p:cNvPr>
            <p:cNvSpPr txBox="1"/>
            <p:nvPr/>
          </p:nvSpPr>
          <p:spPr>
            <a:xfrm>
              <a:off x="8941957" y="6911961"/>
              <a:ext cx="1956704"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Backbone.js</a:t>
              </a:r>
              <a:endParaRPr sz="1400" b="0" i="0" u="none" strike="noStrike" cap="none">
                <a:solidFill>
                  <a:srgbClr val="3F3F3F"/>
                </a:solidFill>
                <a:latin typeface="Arial"/>
                <a:ea typeface="Arial"/>
                <a:cs typeface="Arial"/>
                <a:sym typeface="Arial"/>
              </a:endParaRPr>
            </a:p>
          </p:txBody>
        </p:sp>
        <p:pic>
          <p:nvPicPr>
            <p:cNvPr id="15" name="Google Shape;2381;p198">
              <a:extLst>
                <a:ext uri="{FF2B5EF4-FFF2-40B4-BE49-F238E27FC236}">
                  <a16:creationId xmlns:a16="http://schemas.microsoft.com/office/drawing/2014/main" id="{F02C3B4B-8E9C-19BA-8293-EA70AA1A8174}"/>
                </a:ext>
              </a:extLst>
            </p:cNvPr>
            <p:cNvPicPr preferRelativeResize="0"/>
            <p:nvPr/>
          </p:nvPicPr>
          <p:blipFill rotWithShape="1">
            <a:blip r:embed="rId10">
              <a:alphaModFix/>
            </a:blip>
            <a:srcRect/>
            <a:stretch/>
          </p:blipFill>
          <p:spPr>
            <a:xfrm>
              <a:off x="11972652" y="5979471"/>
              <a:ext cx="2720626" cy="643881"/>
            </a:xfrm>
            <a:prstGeom prst="rect">
              <a:avLst/>
            </a:prstGeom>
            <a:noFill/>
            <a:ln>
              <a:noFill/>
            </a:ln>
          </p:spPr>
        </p:pic>
        <p:sp>
          <p:nvSpPr>
            <p:cNvPr id="16" name="Google Shape;2382;p198">
              <a:extLst>
                <a:ext uri="{FF2B5EF4-FFF2-40B4-BE49-F238E27FC236}">
                  <a16:creationId xmlns:a16="http://schemas.microsoft.com/office/drawing/2014/main" id="{B7266985-E527-F5C4-EA8B-791B71E484DA}"/>
                </a:ext>
              </a:extLst>
            </p:cNvPr>
            <p:cNvSpPr txBox="1"/>
            <p:nvPr/>
          </p:nvSpPr>
          <p:spPr>
            <a:xfrm>
              <a:off x="12354613" y="7003275"/>
              <a:ext cx="1956704"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Meteor.js</a:t>
              </a:r>
              <a:endParaRPr sz="1400" b="0" i="0" u="none" strike="noStrike" cap="none">
                <a:solidFill>
                  <a:srgbClr val="3F3F3F"/>
                </a:solidFill>
                <a:latin typeface="Arial"/>
                <a:ea typeface="Arial"/>
                <a:cs typeface="Arial"/>
                <a:sym typeface="Arial"/>
              </a:endParaRPr>
            </a:p>
          </p:txBody>
        </p:sp>
      </p:grpSp>
      <p:sp>
        <p:nvSpPr>
          <p:cNvPr id="26" name="Google Shape;2383;p198">
            <a:extLst>
              <a:ext uri="{FF2B5EF4-FFF2-40B4-BE49-F238E27FC236}">
                <a16:creationId xmlns:a16="http://schemas.microsoft.com/office/drawing/2014/main" id="{347BDF01-FBEF-EADF-0F72-AB734D2D11C5}"/>
              </a:ext>
            </a:extLst>
          </p:cNvPr>
          <p:cNvSpPr/>
          <p:nvPr/>
        </p:nvSpPr>
        <p:spPr>
          <a:xfrm>
            <a:off x="4037354" y="1547446"/>
            <a:ext cx="8181292" cy="614830"/>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Modern JavaScript supports the below frameworks:</a:t>
            </a:r>
            <a:endParaRPr sz="2200" b="0" i="0" u="none" strike="noStrike" cap="none">
              <a:solidFill>
                <a:srgbClr val="3F3F3F"/>
              </a:solidFill>
              <a:latin typeface="Arial"/>
              <a:ea typeface="Arial"/>
              <a:cs typeface="Arial"/>
              <a:sym typeface="Arial"/>
            </a:endParaRPr>
          </a:p>
        </p:txBody>
      </p:sp>
    </p:spTree>
    <p:extLst>
      <p:ext uri="{BB962C8B-B14F-4D97-AF65-F5344CB8AC3E}">
        <p14:creationId xmlns:p14="http://schemas.microsoft.com/office/powerpoint/2010/main" val="25651856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Modern JavaScript: Compatibility</a:t>
            </a:r>
            <a:endParaRPr/>
          </a:p>
        </p:txBody>
      </p:sp>
      <p:grpSp>
        <p:nvGrpSpPr>
          <p:cNvPr id="2" name="Google Shape;2405;p199">
            <a:extLst>
              <a:ext uri="{FF2B5EF4-FFF2-40B4-BE49-F238E27FC236}">
                <a16:creationId xmlns:a16="http://schemas.microsoft.com/office/drawing/2014/main" id="{A8FA0539-6408-BC24-9E7E-4830C19C69C8}"/>
              </a:ext>
            </a:extLst>
          </p:cNvPr>
          <p:cNvGrpSpPr/>
          <p:nvPr/>
        </p:nvGrpSpPr>
        <p:grpSpPr>
          <a:xfrm>
            <a:off x="1060450" y="5352902"/>
            <a:ext cx="14135100" cy="2780797"/>
            <a:chOff x="1102669" y="5802164"/>
            <a:chExt cx="14135100" cy="2780797"/>
          </a:xfrm>
        </p:grpSpPr>
        <p:sp>
          <p:nvSpPr>
            <p:cNvPr id="4" name="Google Shape;2406;p199">
              <a:extLst>
                <a:ext uri="{FF2B5EF4-FFF2-40B4-BE49-F238E27FC236}">
                  <a16:creationId xmlns:a16="http://schemas.microsoft.com/office/drawing/2014/main" id="{720177C3-AEDF-2F62-D442-45ACFBAD6FB8}"/>
                </a:ext>
              </a:extLst>
            </p:cNvPr>
            <p:cNvSpPr/>
            <p:nvPr/>
          </p:nvSpPr>
          <p:spPr>
            <a:xfrm>
              <a:off x="1102669" y="5802164"/>
              <a:ext cx="14135100" cy="2780797"/>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5" name="Google Shape;2407;p199">
              <a:extLst>
                <a:ext uri="{FF2B5EF4-FFF2-40B4-BE49-F238E27FC236}">
                  <a16:creationId xmlns:a16="http://schemas.microsoft.com/office/drawing/2014/main" id="{03FEF0A4-5A5B-0553-42DC-7AD085914D38}"/>
                </a:ext>
              </a:extLst>
            </p:cNvPr>
            <p:cNvGrpSpPr/>
            <p:nvPr/>
          </p:nvGrpSpPr>
          <p:grpSpPr>
            <a:xfrm>
              <a:off x="2001795" y="5870744"/>
              <a:ext cx="12240454" cy="2600431"/>
              <a:chOff x="2001795" y="5870744"/>
              <a:chExt cx="12240454" cy="2600431"/>
            </a:xfrm>
          </p:grpSpPr>
          <p:pic>
            <p:nvPicPr>
              <p:cNvPr id="6" name="Google Shape;2408;p199">
                <a:extLst>
                  <a:ext uri="{FF2B5EF4-FFF2-40B4-BE49-F238E27FC236}">
                    <a16:creationId xmlns:a16="http://schemas.microsoft.com/office/drawing/2014/main" id="{693736A8-ABD3-7F1B-D41A-DDCF155F3AD1}"/>
                  </a:ext>
                </a:extLst>
              </p:cNvPr>
              <p:cNvPicPr preferRelativeResize="0"/>
              <p:nvPr/>
            </p:nvPicPr>
            <p:blipFill rotWithShape="1">
              <a:blip r:embed="rId3">
                <a:alphaModFix/>
              </a:blip>
              <a:srcRect/>
              <a:stretch/>
            </p:blipFill>
            <p:spPr>
              <a:xfrm>
                <a:off x="2281263" y="5870744"/>
                <a:ext cx="1905000" cy="1905000"/>
              </a:xfrm>
              <a:prstGeom prst="rect">
                <a:avLst/>
              </a:prstGeom>
              <a:noFill/>
              <a:ln>
                <a:noFill/>
              </a:ln>
            </p:spPr>
          </p:pic>
          <p:pic>
            <p:nvPicPr>
              <p:cNvPr id="27" name="Google Shape;2409;p199">
                <a:extLst>
                  <a:ext uri="{FF2B5EF4-FFF2-40B4-BE49-F238E27FC236}">
                    <a16:creationId xmlns:a16="http://schemas.microsoft.com/office/drawing/2014/main" id="{6C096654-50B8-839F-F9EF-D79698BCC1A4}"/>
                  </a:ext>
                </a:extLst>
              </p:cNvPr>
              <p:cNvPicPr preferRelativeResize="0"/>
              <p:nvPr/>
            </p:nvPicPr>
            <p:blipFill rotWithShape="1">
              <a:blip r:embed="rId4">
                <a:alphaModFix/>
              </a:blip>
              <a:srcRect/>
              <a:stretch/>
            </p:blipFill>
            <p:spPr>
              <a:xfrm>
                <a:off x="4899337" y="5970711"/>
                <a:ext cx="2825750" cy="1525905"/>
              </a:xfrm>
              <a:prstGeom prst="rect">
                <a:avLst/>
              </a:prstGeom>
              <a:noFill/>
              <a:ln>
                <a:noFill/>
              </a:ln>
            </p:spPr>
          </p:pic>
          <p:pic>
            <p:nvPicPr>
              <p:cNvPr id="28" name="Google Shape;2410;p199">
                <a:extLst>
                  <a:ext uri="{FF2B5EF4-FFF2-40B4-BE49-F238E27FC236}">
                    <a16:creationId xmlns:a16="http://schemas.microsoft.com/office/drawing/2014/main" id="{732F4081-4C13-D51F-09B4-FDF5E864537A}"/>
                  </a:ext>
                </a:extLst>
              </p:cNvPr>
              <p:cNvPicPr preferRelativeResize="0"/>
              <p:nvPr/>
            </p:nvPicPr>
            <p:blipFill rotWithShape="1">
              <a:blip r:embed="rId5">
                <a:alphaModFix/>
              </a:blip>
              <a:srcRect/>
              <a:stretch/>
            </p:blipFill>
            <p:spPr>
              <a:xfrm>
                <a:off x="8869210" y="6059492"/>
                <a:ext cx="1241143" cy="1241143"/>
              </a:xfrm>
              <a:prstGeom prst="rect">
                <a:avLst/>
              </a:prstGeom>
              <a:noFill/>
              <a:ln>
                <a:noFill/>
              </a:ln>
            </p:spPr>
          </p:pic>
          <p:pic>
            <p:nvPicPr>
              <p:cNvPr id="29" name="Google Shape;2411;p199" descr="A close up of a logo&#10;&#10;Description automatically generated">
                <a:extLst>
                  <a:ext uri="{FF2B5EF4-FFF2-40B4-BE49-F238E27FC236}">
                    <a16:creationId xmlns:a16="http://schemas.microsoft.com/office/drawing/2014/main" id="{4803B937-4C28-BC70-B631-CFB3563A33E0}"/>
                  </a:ext>
                </a:extLst>
              </p:cNvPr>
              <p:cNvPicPr preferRelativeResize="0"/>
              <p:nvPr/>
            </p:nvPicPr>
            <p:blipFill rotWithShape="1">
              <a:blip r:embed="rId6">
                <a:alphaModFix/>
              </a:blip>
              <a:srcRect/>
              <a:stretch/>
            </p:blipFill>
            <p:spPr>
              <a:xfrm>
                <a:off x="11775927" y="6531194"/>
                <a:ext cx="2466322" cy="769441"/>
              </a:xfrm>
              <a:prstGeom prst="rect">
                <a:avLst/>
              </a:prstGeom>
              <a:noFill/>
              <a:ln>
                <a:noFill/>
              </a:ln>
            </p:spPr>
          </p:pic>
          <p:sp>
            <p:nvSpPr>
              <p:cNvPr id="30" name="Google Shape;2412;p199">
                <a:extLst>
                  <a:ext uri="{FF2B5EF4-FFF2-40B4-BE49-F238E27FC236}">
                    <a16:creationId xmlns:a16="http://schemas.microsoft.com/office/drawing/2014/main" id="{550AF1BF-81AE-284B-7965-463C2869C40B}"/>
                  </a:ext>
                </a:extLst>
              </p:cNvPr>
              <p:cNvSpPr txBox="1"/>
              <p:nvPr/>
            </p:nvSpPr>
            <p:spPr>
              <a:xfrm>
                <a:off x="2001795" y="7796318"/>
                <a:ext cx="223253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CoffeeScript</a:t>
                </a:r>
                <a:endParaRPr sz="1400" b="0" i="0" u="none" strike="noStrike" cap="none">
                  <a:solidFill>
                    <a:srgbClr val="3F3F3F"/>
                  </a:solidFill>
                  <a:latin typeface="Arial"/>
                  <a:ea typeface="Arial"/>
                  <a:cs typeface="Arial"/>
                  <a:sym typeface="Arial"/>
                </a:endParaRPr>
              </a:p>
            </p:txBody>
          </p:sp>
          <p:sp>
            <p:nvSpPr>
              <p:cNvPr id="31" name="Google Shape;2413;p199">
                <a:extLst>
                  <a:ext uri="{FF2B5EF4-FFF2-40B4-BE49-F238E27FC236}">
                    <a16:creationId xmlns:a16="http://schemas.microsoft.com/office/drawing/2014/main" id="{F8F8C8D0-30FB-9A3B-3E98-EE14D2FBBD1D}"/>
                  </a:ext>
                </a:extLst>
              </p:cNvPr>
              <p:cNvSpPr txBox="1"/>
              <p:nvPr/>
            </p:nvSpPr>
            <p:spPr>
              <a:xfrm>
                <a:off x="5245365" y="7676982"/>
                <a:ext cx="2479722" cy="79419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Flow by </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Facebook</a:t>
                </a:r>
                <a:endParaRPr sz="1400" b="0" i="0" u="none" strike="noStrike" cap="none">
                  <a:solidFill>
                    <a:srgbClr val="3F3F3F"/>
                  </a:solidFill>
                  <a:latin typeface="Arial"/>
                  <a:ea typeface="Arial"/>
                  <a:cs typeface="Arial"/>
                  <a:sym typeface="Arial"/>
                </a:endParaRPr>
              </a:p>
            </p:txBody>
          </p:sp>
          <p:sp>
            <p:nvSpPr>
              <p:cNvPr id="32" name="Google Shape;2414;p199">
                <a:extLst>
                  <a:ext uri="{FF2B5EF4-FFF2-40B4-BE49-F238E27FC236}">
                    <a16:creationId xmlns:a16="http://schemas.microsoft.com/office/drawing/2014/main" id="{7C048860-DBB4-8572-5368-D1A8BEB8FEA9}"/>
                  </a:ext>
                </a:extLst>
              </p:cNvPr>
              <p:cNvSpPr txBox="1"/>
              <p:nvPr/>
            </p:nvSpPr>
            <p:spPr>
              <a:xfrm>
                <a:off x="8652162" y="7696115"/>
                <a:ext cx="194476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TypeScript by </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Microsoft</a:t>
                </a:r>
                <a:endParaRPr sz="1400" b="0" i="0" u="none" strike="noStrike" cap="none">
                  <a:solidFill>
                    <a:srgbClr val="3F3F3F"/>
                  </a:solidFill>
                  <a:latin typeface="Arial"/>
                  <a:ea typeface="Arial"/>
                  <a:cs typeface="Arial"/>
                  <a:sym typeface="Arial"/>
                </a:endParaRPr>
              </a:p>
            </p:txBody>
          </p:sp>
          <p:sp>
            <p:nvSpPr>
              <p:cNvPr id="33" name="Google Shape;2415;p199">
                <a:extLst>
                  <a:ext uri="{FF2B5EF4-FFF2-40B4-BE49-F238E27FC236}">
                    <a16:creationId xmlns:a16="http://schemas.microsoft.com/office/drawing/2014/main" id="{B085432F-7B60-715A-0E07-F46958801EDC}"/>
                  </a:ext>
                </a:extLst>
              </p:cNvPr>
              <p:cNvSpPr txBox="1"/>
              <p:nvPr/>
            </p:nvSpPr>
            <p:spPr>
              <a:xfrm>
                <a:off x="12533527" y="7676982"/>
                <a:ext cx="117532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Dart by </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Google</a:t>
                </a:r>
                <a:endParaRPr sz="1400" b="0" i="0" u="none" strike="noStrike" cap="none">
                  <a:solidFill>
                    <a:srgbClr val="3F3F3F"/>
                  </a:solidFill>
                  <a:latin typeface="Arial"/>
                  <a:ea typeface="Arial"/>
                  <a:cs typeface="Arial"/>
                  <a:sym typeface="Arial"/>
                </a:endParaRPr>
              </a:p>
            </p:txBody>
          </p:sp>
        </p:grpSp>
      </p:grpSp>
      <p:sp>
        <p:nvSpPr>
          <p:cNvPr id="34" name="Google Shape;2416;p199">
            <a:extLst>
              <a:ext uri="{FF2B5EF4-FFF2-40B4-BE49-F238E27FC236}">
                <a16:creationId xmlns:a16="http://schemas.microsoft.com/office/drawing/2014/main" id="{1EFF3D78-B96A-8954-63C1-9B6261F7F9D3}"/>
              </a:ext>
            </a:extLst>
          </p:cNvPr>
          <p:cNvSpPr/>
          <p:nvPr/>
        </p:nvSpPr>
        <p:spPr>
          <a:xfrm>
            <a:off x="4144044" y="1407112"/>
            <a:ext cx="7880316" cy="676805"/>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i="0" u="none" strike="noStrike" cap="none">
                <a:solidFill>
                  <a:srgbClr val="3F3F3F"/>
                </a:solidFill>
                <a:latin typeface="Open Sans"/>
                <a:ea typeface="Open Sans"/>
                <a:cs typeface="Open Sans"/>
                <a:sym typeface="Open Sans"/>
              </a:rPr>
              <a:t>New languages transpired in JavaScript before execution:</a:t>
            </a:r>
            <a:endParaRPr lang="en-IN" sz="2200" i="0" u="none" strike="noStrike" cap="none">
              <a:solidFill>
                <a:srgbClr val="3F3F3F"/>
              </a:solidFill>
              <a:latin typeface="Arial"/>
              <a:ea typeface="Arial"/>
              <a:cs typeface="Arial"/>
              <a:sym typeface="Arial"/>
            </a:endParaRPr>
          </a:p>
        </p:txBody>
      </p:sp>
      <p:sp>
        <p:nvSpPr>
          <p:cNvPr id="35" name="Google Shape;2417;p199">
            <a:extLst>
              <a:ext uri="{FF2B5EF4-FFF2-40B4-BE49-F238E27FC236}">
                <a16:creationId xmlns:a16="http://schemas.microsoft.com/office/drawing/2014/main" id="{7E6C45D4-14D5-82EF-8A79-6A09BF8AC14A}"/>
              </a:ext>
            </a:extLst>
          </p:cNvPr>
          <p:cNvSpPr txBox="1"/>
          <p:nvPr/>
        </p:nvSpPr>
        <p:spPr>
          <a:xfrm>
            <a:off x="2424250" y="2512502"/>
            <a:ext cx="12371385" cy="24622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CoffeeScript</a:t>
            </a:r>
            <a:r>
              <a:rPr lang="en-US" sz="2200" b="0" i="0" u="none" strike="noStrike" cap="none">
                <a:solidFill>
                  <a:srgbClr val="3F3F3F"/>
                </a:solidFill>
                <a:latin typeface="Open Sans"/>
                <a:ea typeface="Open Sans"/>
                <a:cs typeface="Open Sans"/>
                <a:sym typeface="Open Sans"/>
              </a:rPr>
              <a:t> is a language that compiles JavaScript.</a:t>
            </a:r>
            <a:endParaRPr/>
          </a:p>
          <a:p>
            <a:pPr marL="342900" marR="0" lvl="0" indent="-203200" algn="l" rtl="0">
              <a:lnSpc>
                <a:spcPct val="100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Flow</a:t>
            </a:r>
            <a:r>
              <a:rPr lang="en-US" sz="2200" b="0" i="0" u="none" strike="noStrike" cap="none">
                <a:solidFill>
                  <a:srgbClr val="3F3F3F"/>
                </a:solidFill>
                <a:latin typeface="Open Sans"/>
                <a:ea typeface="Open Sans"/>
                <a:cs typeface="Open Sans"/>
                <a:sym typeface="Open Sans"/>
              </a:rPr>
              <a:t> is a static type checker for JavaScript. </a:t>
            </a:r>
            <a:endParaRPr/>
          </a:p>
          <a:p>
            <a:pPr marL="342900" marR="0" lvl="0" indent="-203200" algn="l" rtl="0">
              <a:lnSpc>
                <a:spcPct val="100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TypeScript</a:t>
            </a:r>
            <a:r>
              <a:rPr lang="en-US" sz="2200" b="0" i="0" u="none" strike="noStrike" cap="none">
                <a:solidFill>
                  <a:srgbClr val="3F3F3F"/>
                </a:solidFill>
                <a:latin typeface="Open Sans"/>
                <a:ea typeface="Open Sans"/>
                <a:cs typeface="Open Sans"/>
                <a:sym typeface="Open Sans"/>
              </a:rPr>
              <a:t> is a strongly typed programming language that builds on JavaScript.</a:t>
            </a:r>
            <a:endParaRPr/>
          </a:p>
          <a:p>
            <a:pPr marL="342900" marR="0" lvl="0" indent="-203200" algn="l" rtl="0">
              <a:lnSpc>
                <a:spcPct val="100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1" i="0" u="none" strike="noStrike" cap="none">
                <a:solidFill>
                  <a:srgbClr val="3F3F3F"/>
                </a:solidFill>
                <a:latin typeface="Open Sans"/>
                <a:ea typeface="Open Sans"/>
                <a:cs typeface="Open Sans"/>
                <a:sym typeface="Open Sans"/>
              </a:rPr>
              <a:t>Dart </a:t>
            </a:r>
            <a:r>
              <a:rPr lang="en-US" sz="2200" b="0" i="0" u="none" strike="noStrike" cap="none">
                <a:solidFill>
                  <a:srgbClr val="3F3F3F"/>
                </a:solidFill>
                <a:latin typeface="Open Sans"/>
                <a:ea typeface="Open Sans"/>
                <a:cs typeface="Open Sans"/>
                <a:sym typeface="Open Sans"/>
              </a:rPr>
              <a:t>is a classical, object-oriented language where everything is an object.</a:t>
            </a:r>
            <a:endParaRPr/>
          </a:p>
        </p:txBody>
      </p:sp>
      <p:sp>
        <p:nvSpPr>
          <p:cNvPr id="37" name="Brandline_LVC">
            <a:extLst>
              <a:ext uri="{FF2B5EF4-FFF2-40B4-BE49-F238E27FC236}">
                <a16:creationId xmlns:a16="http://schemas.microsoft.com/office/drawing/2014/main" id="{7EEC9592-33D7-8F2B-DCD2-CE2A1ADF8553}"/>
              </a:ext>
            </a:extLst>
          </p:cNvPr>
          <p:cNvSpPr/>
          <p:nvPr/>
        </p:nvSpPr>
        <p:spPr>
          <a:xfrm>
            <a:off x="4470400" y="816352"/>
            <a:ext cx="7312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0245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given a task to work with Webpack and modern JS.</a:t>
            </a:r>
            <a:endParaRPr lang="en-US" dirty="0">
              <a:solidFill>
                <a:schemeClr val="tx1">
                  <a:lumMod val="75000"/>
                  <a:lumOff val="25000"/>
                </a:schemeClr>
              </a:solidFill>
              <a:sym typeface="Open Sans"/>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Working with Webpack </a:t>
            </a:r>
            <a:r>
              <a:rPr lang="en-US" sz="2200" b="1" i="0" u="none" strike="noStrike" cap="none" dirty="0">
                <a:solidFill>
                  <a:schemeClr val="tx1">
                    <a:lumMod val="75000"/>
                    <a:lumOff val="25000"/>
                  </a:schemeClr>
                </a:solidFill>
                <a:latin typeface="Open Sans"/>
                <a:ea typeface="Open Sans"/>
                <a:cs typeface="Open Sans"/>
                <a:sym typeface="Open Sans"/>
              </a:rPr>
              <a:t>and Modern JavaScript</a:t>
            </a: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1749144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Write a JS program</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latin typeface="Open Sans"/>
                <a:ea typeface="Open Sans"/>
                <a:cs typeface="Open Sans"/>
                <a:sym typeface="Open Sans"/>
              </a:rPr>
              <a:t>Execute and verify the working of Webpack</a:t>
            </a:r>
            <a:endParaRPr lang="en-US" dirty="0">
              <a:solidFill>
                <a:schemeClr val="tx1">
                  <a:lumMod val="75000"/>
                  <a:lumOff val="25000"/>
                </a:schemeClr>
              </a:solidFill>
              <a:latin typeface="Open Sans"/>
              <a:ea typeface="Open Sans"/>
              <a:cs typeface="Open Sans"/>
              <a:sym typeface="Open Sans"/>
            </a:endParaRP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22007883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g261e5c5b6f0_0_185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Introduction to Babel</a:t>
            </a:r>
            <a:endParaRPr/>
          </a:p>
        </p:txBody>
      </p:sp>
    </p:spTree>
    <p:extLst>
      <p:ext uri="{BB962C8B-B14F-4D97-AF65-F5344CB8AC3E}">
        <p14:creationId xmlns:p14="http://schemas.microsoft.com/office/powerpoint/2010/main" val="7676768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Babel: Overview</a:t>
            </a:r>
            <a:endParaRPr/>
          </a:p>
        </p:txBody>
      </p:sp>
      <p:sp>
        <p:nvSpPr>
          <p:cNvPr id="22" name="Brandline_LVC">
            <a:extLst>
              <a:ext uri="{FF2B5EF4-FFF2-40B4-BE49-F238E27FC236}">
                <a16:creationId xmlns:a16="http://schemas.microsoft.com/office/drawing/2014/main" id="{64C65790-CBC3-1353-CD0A-9E779456C60A}"/>
              </a:ext>
            </a:extLst>
          </p:cNvPr>
          <p:cNvSpPr/>
          <p:nvPr/>
        </p:nvSpPr>
        <p:spPr>
          <a:xfrm>
            <a:off x="6337300" y="816352"/>
            <a:ext cx="3587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oogle Shape;2484;p123">
            <a:extLst>
              <a:ext uri="{FF2B5EF4-FFF2-40B4-BE49-F238E27FC236}">
                <a16:creationId xmlns:a16="http://schemas.microsoft.com/office/drawing/2014/main" id="{B46D1542-9B66-09ED-29E3-EC7EE64F762F}"/>
              </a:ext>
            </a:extLst>
          </p:cNvPr>
          <p:cNvGrpSpPr/>
          <p:nvPr/>
        </p:nvGrpSpPr>
        <p:grpSpPr>
          <a:xfrm>
            <a:off x="8883583" y="3623083"/>
            <a:ext cx="6369634" cy="2821338"/>
            <a:chOff x="9042400" y="3616274"/>
            <a:chExt cx="6369634" cy="2406300"/>
          </a:xfrm>
        </p:grpSpPr>
        <p:sp>
          <p:nvSpPr>
            <p:cNvPr id="24" name="Google Shape;2485;p123">
              <a:extLst>
                <a:ext uri="{FF2B5EF4-FFF2-40B4-BE49-F238E27FC236}">
                  <a16:creationId xmlns:a16="http://schemas.microsoft.com/office/drawing/2014/main" id="{8D5BC3AB-3E1F-E05A-34ED-91A6D4914858}"/>
                </a:ext>
              </a:extLst>
            </p:cNvPr>
            <p:cNvSpPr/>
            <p:nvPr/>
          </p:nvSpPr>
          <p:spPr>
            <a:xfrm>
              <a:off x="9042400" y="3616274"/>
              <a:ext cx="5750560" cy="2406300"/>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 name="Google Shape;2486;p123">
              <a:extLst>
                <a:ext uri="{FF2B5EF4-FFF2-40B4-BE49-F238E27FC236}">
                  <a16:creationId xmlns:a16="http://schemas.microsoft.com/office/drawing/2014/main" id="{40F4D7A1-AE79-2CDB-F586-608779F6F04B}"/>
                </a:ext>
              </a:extLst>
            </p:cNvPr>
            <p:cNvSpPr txBox="1"/>
            <p:nvPr/>
          </p:nvSpPr>
          <p:spPr>
            <a:xfrm>
              <a:off x="9304880" y="3616274"/>
              <a:ext cx="6107154" cy="2099970"/>
            </a:xfrm>
            <a:prstGeom prst="rect">
              <a:avLst/>
            </a:prstGeom>
            <a:noFill/>
            <a:ln>
              <a:noFill/>
            </a:ln>
          </p:spPr>
          <p:txBody>
            <a:bodyPr spcFirstLastPara="1" wrap="square" lIns="91425" tIns="45700" rIns="91425" bIns="45700" anchor="t" anchorCtr="0">
              <a:spAutoFit/>
            </a:bodyPr>
            <a:lstStyle/>
            <a:p>
              <a:pPr marL="342900" marR="0" lvl="0" indent="-147320" algn="l" rtl="0">
                <a:lnSpc>
                  <a:spcPct val="100000"/>
                </a:lnSpc>
                <a:spcBef>
                  <a:spcPts val="0"/>
                </a:spcBef>
                <a:spcAft>
                  <a:spcPts val="0"/>
                </a:spcAft>
                <a:buClr>
                  <a:srgbClr val="3F3F3F"/>
                </a:buClr>
                <a:buSzPts val="308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Popular uses of Babel: </a:t>
              </a:r>
              <a:endParaRPr sz="2200" b="0" i="0" u="none" strike="noStrike" cap="none">
                <a:solidFill>
                  <a:srgbClr val="3F3F3F"/>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ct val="100000"/>
                <a:buFont typeface="Arial"/>
                <a:buChar char="•"/>
              </a:pPr>
              <a:r>
                <a:rPr lang="en-US" sz="2200" b="0" i="0" u="none" strike="noStrike" cap="none">
                  <a:solidFill>
                    <a:srgbClr val="3F3F3F"/>
                  </a:solidFill>
                  <a:latin typeface="Open Sans"/>
                  <a:ea typeface="Open Sans"/>
                  <a:cs typeface="Open Sans"/>
                  <a:sym typeface="Open Sans"/>
                </a:rPr>
                <a:t>Transforming syntax</a:t>
              </a:r>
              <a:endParaRPr sz="2200" b="0" i="0" u="none" strike="noStrike" cap="none">
                <a:solidFill>
                  <a:srgbClr val="3F3F3F"/>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ct val="100000"/>
                <a:buFont typeface="Arial"/>
                <a:buChar char="•"/>
              </a:pPr>
              <a:r>
                <a:rPr lang="en-US" sz="2200" b="0" i="0" u="none" strike="noStrike" cap="none">
                  <a:solidFill>
                    <a:srgbClr val="3F3F3F"/>
                  </a:solidFill>
                  <a:latin typeface="Open Sans"/>
                  <a:ea typeface="Open Sans"/>
                  <a:cs typeface="Open Sans"/>
                  <a:sym typeface="Open Sans"/>
                </a:rPr>
                <a:t>Adding polyfill features </a:t>
              </a:r>
              <a:endParaRPr sz="2200" b="0" i="0" u="none" strike="noStrike" cap="none">
                <a:solidFill>
                  <a:srgbClr val="3F3F3F"/>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ct val="100000"/>
                <a:buFont typeface="Arial"/>
                <a:buChar char="•"/>
              </a:pPr>
              <a:r>
                <a:rPr lang="en-US" sz="2200" b="0" i="0" u="none" strike="noStrike" cap="none">
                  <a:solidFill>
                    <a:srgbClr val="3F3F3F"/>
                  </a:solidFill>
                  <a:latin typeface="Open Sans"/>
                  <a:ea typeface="Open Sans"/>
                  <a:cs typeface="Open Sans"/>
                  <a:sym typeface="Open Sans"/>
                </a:rPr>
                <a:t>Transforming source code</a:t>
              </a:r>
              <a:endParaRPr sz="2200" b="0" i="0" u="none" strike="noStrike" cap="none">
                <a:solidFill>
                  <a:srgbClr val="3F3F3F"/>
                </a:solidFill>
                <a:latin typeface="Arial"/>
                <a:ea typeface="Arial"/>
                <a:cs typeface="Arial"/>
                <a:sym typeface="Arial"/>
              </a:endParaRPr>
            </a:p>
          </p:txBody>
        </p:sp>
      </p:grpSp>
      <p:pic>
        <p:nvPicPr>
          <p:cNvPr id="36" name="Google Shape;2488;p123">
            <a:extLst>
              <a:ext uri="{FF2B5EF4-FFF2-40B4-BE49-F238E27FC236}">
                <a16:creationId xmlns:a16="http://schemas.microsoft.com/office/drawing/2014/main" id="{2DD58B44-06E2-8369-C18B-A1614592EE3A}"/>
              </a:ext>
            </a:extLst>
          </p:cNvPr>
          <p:cNvPicPr preferRelativeResize="0"/>
          <p:nvPr/>
        </p:nvPicPr>
        <p:blipFill rotWithShape="1">
          <a:blip r:embed="rId3">
            <a:alphaModFix/>
          </a:blip>
          <a:srcRect/>
          <a:stretch/>
        </p:blipFill>
        <p:spPr>
          <a:xfrm>
            <a:off x="1693660" y="3744729"/>
            <a:ext cx="5955203" cy="2699692"/>
          </a:xfrm>
          <a:prstGeom prst="rect">
            <a:avLst/>
          </a:prstGeom>
          <a:noFill/>
          <a:ln>
            <a:noFill/>
          </a:ln>
        </p:spPr>
      </p:pic>
      <p:sp>
        <p:nvSpPr>
          <p:cNvPr id="2" name="Google Shape;2443;p118">
            <a:extLst>
              <a:ext uri="{FF2B5EF4-FFF2-40B4-BE49-F238E27FC236}">
                <a16:creationId xmlns:a16="http://schemas.microsoft.com/office/drawing/2014/main" id="{F3B7B70D-2E16-7ECB-CF51-BDEEBEFDBD78}"/>
              </a:ext>
            </a:extLst>
          </p:cNvPr>
          <p:cNvSpPr/>
          <p:nvPr/>
        </p:nvSpPr>
        <p:spPr>
          <a:xfrm>
            <a:off x="1442085" y="1499393"/>
            <a:ext cx="13155930" cy="989995"/>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a:solidFill>
                  <a:srgbClr val="3F3F3F"/>
                </a:solidFill>
                <a:latin typeface="Open Sans"/>
                <a:ea typeface="Open Sans"/>
                <a:cs typeface="Open Sans"/>
                <a:sym typeface="Open Sans"/>
              </a:rPr>
              <a:t>Babel is an open-source JavaScript compiler used to convert ES6+ code into a backwards-compatible version of JavaScript. </a:t>
            </a:r>
          </a:p>
        </p:txBody>
      </p:sp>
    </p:spTree>
    <p:extLst>
      <p:ext uri="{BB962C8B-B14F-4D97-AF65-F5344CB8AC3E}">
        <p14:creationId xmlns:p14="http://schemas.microsoft.com/office/powerpoint/2010/main" val="22620176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Babel: Overview</a:t>
            </a:r>
            <a:endParaRPr/>
          </a:p>
        </p:txBody>
      </p:sp>
      <p:sp>
        <p:nvSpPr>
          <p:cNvPr id="3" name="Google Shape;2495;p201">
            <a:extLst>
              <a:ext uri="{FF2B5EF4-FFF2-40B4-BE49-F238E27FC236}">
                <a16:creationId xmlns:a16="http://schemas.microsoft.com/office/drawing/2014/main" id="{D6366734-A26A-B4E2-911A-0BF124BDA983}"/>
              </a:ext>
            </a:extLst>
          </p:cNvPr>
          <p:cNvSpPr txBox="1"/>
          <p:nvPr/>
        </p:nvSpPr>
        <p:spPr>
          <a:xfrm>
            <a:off x="1880161" y="3722730"/>
            <a:ext cx="414267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Arrow function as input</a:t>
            </a:r>
            <a:endParaRPr sz="1400" b="0" i="0" u="none" strike="noStrike" cap="none">
              <a:solidFill>
                <a:srgbClr val="3F3F3F"/>
              </a:solidFill>
              <a:latin typeface="Arial"/>
              <a:ea typeface="Arial"/>
              <a:cs typeface="Arial"/>
              <a:sym typeface="Arial"/>
            </a:endParaRPr>
          </a:p>
        </p:txBody>
      </p:sp>
      <p:sp>
        <p:nvSpPr>
          <p:cNvPr id="7" name="Google Shape;2496;p201">
            <a:extLst>
              <a:ext uri="{FF2B5EF4-FFF2-40B4-BE49-F238E27FC236}">
                <a16:creationId xmlns:a16="http://schemas.microsoft.com/office/drawing/2014/main" id="{55A4411A-CCA4-00ED-70C1-EE0A3B30DF1A}"/>
              </a:ext>
            </a:extLst>
          </p:cNvPr>
          <p:cNvSpPr txBox="1"/>
          <p:nvPr/>
        </p:nvSpPr>
        <p:spPr>
          <a:xfrm>
            <a:off x="9938120" y="3643802"/>
            <a:ext cx="4399919" cy="4445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Arrow function as output</a:t>
            </a:r>
            <a:endParaRPr sz="1400" b="0" i="0" u="none" strike="noStrike" cap="none">
              <a:solidFill>
                <a:srgbClr val="3F3F3F"/>
              </a:solidFill>
              <a:latin typeface="Arial"/>
              <a:ea typeface="Arial"/>
              <a:cs typeface="Arial"/>
              <a:sym typeface="Arial"/>
            </a:endParaRPr>
          </a:p>
        </p:txBody>
      </p:sp>
      <p:grpSp>
        <p:nvGrpSpPr>
          <p:cNvPr id="8" name="Google Shape;2497;p201">
            <a:extLst>
              <a:ext uri="{FF2B5EF4-FFF2-40B4-BE49-F238E27FC236}">
                <a16:creationId xmlns:a16="http://schemas.microsoft.com/office/drawing/2014/main" id="{220CC607-A626-41D6-529E-C186FF6D859B}"/>
              </a:ext>
            </a:extLst>
          </p:cNvPr>
          <p:cNvGrpSpPr/>
          <p:nvPr/>
        </p:nvGrpSpPr>
        <p:grpSpPr>
          <a:xfrm>
            <a:off x="1232154" y="4247604"/>
            <a:ext cx="5795091" cy="2098589"/>
            <a:chOff x="4829022" y="2640398"/>
            <a:chExt cx="6597951" cy="3576999"/>
          </a:xfrm>
        </p:grpSpPr>
        <p:grpSp>
          <p:nvGrpSpPr>
            <p:cNvPr id="9" name="Google Shape;2498;p201">
              <a:extLst>
                <a:ext uri="{FF2B5EF4-FFF2-40B4-BE49-F238E27FC236}">
                  <a16:creationId xmlns:a16="http://schemas.microsoft.com/office/drawing/2014/main" id="{F1599438-9E01-1202-4D9E-3AB8EB446E43}"/>
                </a:ext>
              </a:extLst>
            </p:cNvPr>
            <p:cNvGrpSpPr/>
            <p:nvPr/>
          </p:nvGrpSpPr>
          <p:grpSpPr>
            <a:xfrm>
              <a:off x="4829022" y="2640398"/>
              <a:ext cx="6597951" cy="3576999"/>
              <a:chOff x="1510448" y="2054850"/>
              <a:chExt cx="6166606" cy="3780190"/>
            </a:xfrm>
          </p:grpSpPr>
          <p:sp>
            <p:nvSpPr>
              <p:cNvPr id="11" name="Google Shape;2499;p201">
                <a:extLst>
                  <a:ext uri="{FF2B5EF4-FFF2-40B4-BE49-F238E27FC236}">
                    <a16:creationId xmlns:a16="http://schemas.microsoft.com/office/drawing/2014/main" id="{012DBC76-9C9F-D9E4-3D24-DC64FA0D021C}"/>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500;p201">
                <a:extLst>
                  <a:ext uri="{FF2B5EF4-FFF2-40B4-BE49-F238E27FC236}">
                    <a16:creationId xmlns:a16="http://schemas.microsoft.com/office/drawing/2014/main" id="{D3B406C3-E927-8490-8D98-B9C2564CC368}"/>
                  </a:ext>
                </a:extLst>
              </p:cNvPr>
              <p:cNvSpPr/>
              <p:nvPr/>
            </p:nvSpPr>
            <p:spPr>
              <a:xfrm>
                <a:off x="1510448" y="2054850"/>
                <a:ext cx="6153404" cy="1032981"/>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3" name="Google Shape;2501;p201">
                <a:extLst>
                  <a:ext uri="{FF2B5EF4-FFF2-40B4-BE49-F238E27FC236}">
                    <a16:creationId xmlns:a16="http://schemas.microsoft.com/office/drawing/2014/main" id="{ECF68D4D-0479-6478-3755-00A4305E0DD9}"/>
                  </a:ext>
                </a:extLst>
              </p:cNvPr>
              <p:cNvSpPr/>
              <p:nvPr/>
            </p:nvSpPr>
            <p:spPr>
              <a:xfrm>
                <a:off x="1523650" y="5607339"/>
                <a:ext cx="6153404" cy="227701"/>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 name="Google Shape;2502;p201">
              <a:extLst>
                <a:ext uri="{FF2B5EF4-FFF2-40B4-BE49-F238E27FC236}">
                  <a16:creationId xmlns:a16="http://schemas.microsoft.com/office/drawing/2014/main" id="{68AF42B4-CD8F-E4A2-44E4-BE2B9FF371BB}"/>
                </a:ext>
              </a:extLst>
            </p:cNvPr>
            <p:cNvSpPr txBox="1"/>
            <p:nvPr/>
          </p:nvSpPr>
          <p:spPr>
            <a:xfrm>
              <a:off x="5284695" y="4294575"/>
              <a:ext cx="4998720" cy="6294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rgbClr val="3F3F3F"/>
                  </a:solidFill>
                  <a:latin typeface="Courier New"/>
                  <a:ea typeface="Courier New"/>
                  <a:cs typeface="Courier New"/>
                  <a:sym typeface="Courier New"/>
                </a:rPr>
                <a:t>[10,30,21].map((n)=&gt;n+1);</a:t>
              </a:r>
              <a:endParaRPr sz="1800" b="0" i="0" u="none" strike="noStrike" cap="none">
                <a:solidFill>
                  <a:srgbClr val="3F3F3F"/>
                </a:solidFill>
                <a:latin typeface="Courier New"/>
                <a:ea typeface="Courier New"/>
                <a:cs typeface="Courier New"/>
                <a:sym typeface="Courier New"/>
              </a:endParaRPr>
            </a:p>
          </p:txBody>
        </p:sp>
      </p:grpSp>
      <p:grpSp>
        <p:nvGrpSpPr>
          <p:cNvPr id="14" name="Google Shape;2503;p201">
            <a:extLst>
              <a:ext uri="{FF2B5EF4-FFF2-40B4-BE49-F238E27FC236}">
                <a16:creationId xmlns:a16="http://schemas.microsoft.com/office/drawing/2014/main" id="{2947439F-8230-C0BE-109C-1FA8B80D907A}"/>
              </a:ext>
            </a:extLst>
          </p:cNvPr>
          <p:cNvGrpSpPr/>
          <p:nvPr/>
        </p:nvGrpSpPr>
        <p:grpSpPr>
          <a:xfrm>
            <a:off x="9246738" y="4247603"/>
            <a:ext cx="5795091" cy="2098590"/>
            <a:chOff x="4829022" y="2640398"/>
            <a:chExt cx="6597951" cy="3576999"/>
          </a:xfrm>
        </p:grpSpPr>
        <p:grpSp>
          <p:nvGrpSpPr>
            <p:cNvPr id="15" name="Google Shape;2504;p201">
              <a:extLst>
                <a:ext uri="{FF2B5EF4-FFF2-40B4-BE49-F238E27FC236}">
                  <a16:creationId xmlns:a16="http://schemas.microsoft.com/office/drawing/2014/main" id="{C29E7F71-5569-BE7F-1546-C9B4979A0443}"/>
                </a:ext>
              </a:extLst>
            </p:cNvPr>
            <p:cNvGrpSpPr/>
            <p:nvPr/>
          </p:nvGrpSpPr>
          <p:grpSpPr>
            <a:xfrm>
              <a:off x="4829022" y="2640398"/>
              <a:ext cx="6597951" cy="3576999"/>
              <a:chOff x="1510448" y="2054850"/>
              <a:chExt cx="6166606" cy="3780190"/>
            </a:xfrm>
          </p:grpSpPr>
          <p:sp>
            <p:nvSpPr>
              <p:cNvPr id="17" name="Google Shape;2505;p201">
                <a:extLst>
                  <a:ext uri="{FF2B5EF4-FFF2-40B4-BE49-F238E27FC236}">
                    <a16:creationId xmlns:a16="http://schemas.microsoft.com/office/drawing/2014/main" id="{5B3239C9-EA80-FEA0-C698-FFBECC9FB9C0}"/>
                  </a:ext>
                </a:extLst>
              </p:cNvPr>
              <p:cNvSpPr/>
              <p:nvPr/>
            </p:nvSpPr>
            <p:spPr>
              <a:xfrm>
                <a:off x="1523650" y="2282122"/>
                <a:ext cx="6127181" cy="332564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2506;p201">
                <a:extLst>
                  <a:ext uri="{FF2B5EF4-FFF2-40B4-BE49-F238E27FC236}">
                    <a16:creationId xmlns:a16="http://schemas.microsoft.com/office/drawing/2014/main" id="{9484A721-3A2F-C1E1-8783-3F74D0393098}"/>
                  </a:ext>
                </a:extLst>
              </p:cNvPr>
              <p:cNvSpPr/>
              <p:nvPr/>
            </p:nvSpPr>
            <p:spPr>
              <a:xfrm>
                <a:off x="1510448" y="2054850"/>
                <a:ext cx="6153404" cy="1032981"/>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Example:</a:t>
                </a:r>
                <a:endParaRPr sz="2200" b="1" i="0" u="none" strike="noStrike" cap="none">
                  <a:solidFill>
                    <a:schemeClr val="lt1"/>
                  </a:solidFill>
                  <a:latin typeface="Open Sans"/>
                  <a:ea typeface="Open Sans"/>
                  <a:cs typeface="Open Sans"/>
                  <a:sym typeface="Open Sans"/>
                </a:endParaRPr>
              </a:p>
            </p:txBody>
          </p:sp>
          <p:sp>
            <p:nvSpPr>
              <p:cNvPr id="19" name="Google Shape;2507;p201">
                <a:extLst>
                  <a:ext uri="{FF2B5EF4-FFF2-40B4-BE49-F238E27FC236}">
                    <a16:creationId xmlns:a16="http://schemas.microsoft.com/office/drawing/2014/main" id="{985732B0-45F5-FD10-38EB-9BCBA27DC5D2}"/>
                  </a:ext>
                </a:extLst>
              </p:cNvPr>
              <p:cNvSpPr/>
              <p:nvPr/>
            </p:nvSpPr>
            <p:spPr>
              <a:xfrm>
                <a:off x="1523650" y="5607339"/>
                <a:ext cx="6153404" cy="227701"/>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 name="Google Shape;2508;p201">
              <a:extLst>
                <a:ext uri="{FF2B5EF4-FFF2-40B4-BE49-F238E27FC236}">
                  <a16:creationId xmlns:a16="http://schemas.microsoft.com/office/drawing/2014/main" id="{1A94D65E-36E5-6466-B0E8-9537FF7C0333}"/>
                </a:ext>
              </a:extLst>
            </p:cNvPr>
            <p:cNvSpPr txBox="1"/>
            <p:nvPr/>
          </p:nvSpPr>
          <p:spPr>
            <a:xfrm>
              <a:off x="5284695" y="3944308"/>
              <a:ext cx="4998720" cy="1573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rgbClr val="3F3F3F"/>
                  </a:solidFill>
                  <a:latin typeface="Courier New"/>
                  <a:ea typeface="Courier New"/>
                  <a:cs typeface="Courier New"/>
                  <a:sym typeface="Courier New"/>
                </a:rPr>
                <a:t>[10,30,21].map(function(n){</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rgbClr val="3F3F3F"/>
                  </a:solidFill>
                  <a:latin typeface="Courier New"/>
                  <a:ea typeface="Courier New"/>
                  <a:cs typeface="Courier New"/>
                  <a:sym typeface="Courier New"/>
                </a:rPr>
                <a:t>return n+1;</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800" b="0" i="0" u="none" strike="noStrike" cap="none">
                  <a:solidFill>
                    <a:srgbClr val="3F3F3F"/>
                  </a:solidFill>
                  <a:latin typeface="Courier New"/>
                  <a:ea typeface="Courier New"/>
                  <a:cs typeface="Courier New"/>
                  <a:sym typeface="Courier New"/>
                </a:rPr>
                <a:t>});</a:t>
              </a:r>
              <a:endParaRPr sz="1800" b="0" i="0" u="none" strike="noStrike" cap="none">
                <a:solidFill>
                  <a:srgbClr val="3F3F3F"/>
                </a:solidFill>
                <a:latin typeface="Courier New"/>
                <a:ea typeface="Courier New"/>
                <a:cs typeface="Courier New"/>
                <a:sym typeface="Courier New"/>
              </a:endParaRPr>
            </a:p>
          </p:txBody>
        </p:sp>
      </p:grpSp>
      <p:sp>
        <p:nvSpPr>
          <p:cNvPr id="22" name="Brandline_LVC">
            <a:extLst>
              <a:ext uri="{FF2B5EF4-FFF2-40B4-BE49-F238E27FC236}">
                <a16:creationId xmlns:a16="http://schemas.microsoft.com/office/drawing/2014/main" id="{64C65790-CBC3-1353-CD0A-9E779456C60A}"/>
              </a:ext>
            </a:extLst>
          </p:cNvPr>
          <p:cNvSpPr/>
          <p:nvPr/>
        </p:nvSpPr>
        <p:spPr>
          <a:xfrm>
            <a:off x="6337300" y="816352"/>
            <a:ext cx="3587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_Box">
            <a:extLst>
              <a:ext uri="{FF2B5EF4-FFF2-40B4-BE49-F238E27FC236}">
                <a16:creationId xmlns:a16="http://schemas.microsoft.com/office/drawing/2014/main" id="{1BED8016-9C3B-E5D6-FD10-F9C6FEC27980}"/>
              </a:ext>
            </a:extLst>
          </p:cNvPr>
          <p:cNvSpPr/>
          <p:nvPr/>
        </p:nvSpPr>
        <p:spPr>
          <a:xfrm>
            <a:off x="1571338" y="1830087"/>
            <a:ext cx="12700000"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below example demonstrates the arrow function:</a:t>
            </a:r>
            <a:endParaRPr lang="en-US" sz="2200" b="0" i="0" u="none" strike="noStrike" cap="none">
              <a:solidFill>
                <a:srgbClr val="3F3F3F"/>
              </a:solidFill>
              <a:latin typeface="Arial"/>
              <a:ea typeface="Arial"/>
              <a:cs typeface="Arial"/>
              <a:sym typeface="Arial"/>
            </a:endParaRPr>
          </a:p>
        </p:txBody>
      </p:sp>
    </p:spTree>
    <p:extLst>
      <p:ext uri="{BB962C8B-B14F-4D97-AF65-F5344CB8AC3E}">
        <p14:creationId xmlns:p14="http://schemas.microsoft.com/office/powerpoint/2010/main" val="3972244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Babel: Features</a:t>
            </a:r>
            <a:endParaRPr/>
          </a:p>
        </p:txBody>
      </p:sp>
      <p:sp>
        <p:nvSpPr>
          <p:cNvPr id="22" name="Brandline_LVC">
            <a:extLst>
              <a:ext uri="{FF2B5EF4-FFF2-40B4-BE49-F238E27FC236}">
                <a16:creationId xmlns:a16="http://schemas.microsoft.com/office/drawing/2014/main" id="{64C65790-CBC3-1353-CD0A-9E779456C60A}"/>
              </a:ext>
            </a:extLst>
          </p:cNvPr>
          <p:cNvSpPr/>
          <p:nvPr/>
        </p:nvSpPr>
        <p:spPr>
          <a:xfrm>
            <a:off x="6337300" y="816352"/>
            <a:ext cx="3587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oogle Shape;1395;p92">
            <a:extLst>
              <a:ext uri="{FF2B5EF4-FFF2-40B4-BE49-F238E27FC236}">
                <a16:creationId xmlns:a16="http://schemas.microsoft.com/office/drawing/2014/main" id="{1A25E90A-F656-DB01-C7EA-9235E7F3AAA1}"/>
              </a:ext>
            </a:extLst>
          </p:cNvPr>
          <p:cNvGrpSpPr/>
          <p:nvPr/>
        </p:nvGrpSpPr>
        <p:grpSpPr>
          <a:xfrm>
            <a:off x="1483651" y="1594842"/>
            <a:ext cx="12703432" cy="5954316"/>
            <a:chOff x="1224610" y="2286001"/>
            <a:chExt cx="12703432" cy="5954316"/>
          </a:xfrm>
        </p:grpSpPr>
        <p:sp>
          <p:nvSpPr>
            <p:cNvPr id="4" name="Google Shape;1396;p92">
              <a:extLst>
                <a:ext uri="{FF2B5EF4-FFF2-40B4-BE49-F238E27FC236}">
                  <a16:creationId xmlns:a16="http://schemas.microsoft.com/office/drawing/2014/main" id="{97AE69F3-E41C-9162-255B-D679206E0327}"/>
                </a:ext>
              </a:extLst>
            </p:cNvPr>
            <p:cNvSpPr/>
            <p:nvPr/>
          </p:nvSpPr>
          <p:spPr>
            <a:xfrm rot="-2188176">
              <a:off x="7155954" y="2286001"/>
              <a:ext cx="2205216" cy="2967572"/>
            </a:xfrm>
            <a:custGeom>
              <a:avLst/>
              <a:gdLst/>
              <a:ahLst/>
              <a:cxnLst/>
              <a:rect l="l" t="t" r="r" b="b"/>
              <a:pathLst>
                <a:path w="2205216" h="2967572" extrusionOk="0">
                  <a:moveTo>
                    <a:pt x="2048808" y="1521530"/>
                  </a:moveTo>
                  <a:lnTo>
                    <a:pt x="2076755" y="1593529"/>
                  </a:lnTo>
                  <a:lnTo>
                    <a:pt x="2076754" y="1593529"/>
                  </a:lnTo>
                  <a:lnTo>
                    <a:pt x="2119754" y="1704310"/>
                  </a:lnTo>
                  <a:cubicBezTo>
                    <a:pt x="2142782" y="1771956"/>
                    <a:pt x="2162936" y="1840471"/>
                    <a:pt x="2180183" y="1909654"/>
                  </a:cubicBezTo>
                  <a:lnTo>
                    <a:pt x="2205216" y="2035348"/>
                  </a:lnTo>
                  <a:lnTo>
                    <a:pt x="909619" y="2967572"/>
                  </a:lnTo>
                  <a:lnTo>
                    <a:pt x="488448" y="1593530"/>
                  </a:lnTo>
                  <a:lnTo>
                    <a:pt x="488449" y="1593530"/>
                  </a:lnTo>
                  <a:lnTo>
                    <a:pt x="466379" y="1521529"/>
                  </a:lnTo>
                  <a:close/>
                  <a:moveTo>
                    <a:pt x="1223750" y="480019"/>
                  </a:moveTo>
                  <a:cubicBezTo>
                    <a:pt x="1594647" y="754163"/>
                    <a:pt x="1869578" y="1109934"/>
                    <a:pt x="2042073" y="1504180"/>
                  </a:cubicBezTo>
                  <a:lnTo>
                    <a:pt x="2048807" y="1521530"/>
                  </a:lnTo>
                  <a:lnTo>
                    <a:pt x="466378" y="1521529"/>
                  </a:lnTo>
                  <a:lnTo>
                    <a:pt x="0" y="0"/>
                  </a:lnTo>
                  <a:lnTo>
                    <a:pt x="65594" y="5959"/>
                  </a:lnTo>
                  <a:cubicBezTo>
                    <a:pt x="472038" y="62773"/>
                    <a:pt x="870514" y="218928"/>
                    <a:pt x="1223750" y="480019"/>
                  </a:cubicBezTo>
                  <a:close/>
                </a:path>
              </a:pathLst>
            </a:custGeom>
            <a:solidFill>
              <a:srgbClr val="A9EFF9"/>
            </a:solidFill>
            <a:ln>
              <a:noFill/>
            </a:ln>
          </p:spPr>
          <p:txBody>
            <a:bodyPr spcFirstLastPara="1" wrap="square" lIns="91425" tIns="45700" rIns="91425" bIns="45700" anchor="ctr" anchorCtr="0">
              <a:noAutofit/>
            </a:bodyPr>
            <a:lstStyle/>
            <a:p>
              <a:pPr algn="ctr">
                <a:buClr>
                  <a:srgbClr val="000000"/>
                </a:buClr>
                <a:buSzPts val="1800"/>
              </a:pPr>
              <a:endParaRPr sz="1800">
                <a:solidFill>
                  <a:srgbClr val="FFFFFF"/>
                </a:solidFill>
                <a:latin typeface="Arial"/>
                <a:ea typeface="Arial"/>
                <a:cs typeface="Arial"/>
                <a:sym typeface="Arial"/>
              </a:endParaRPr>
            </a:p>
          </p:txBody>
        </p:sp>
        <p:sp>
          <p:nvSpPr>
            <p:cNvPr id="5" name="Google Shape;1397;p92">
              <a:extLst>
                <a:ext uri="{FF2B5EF4-FFF2-40B4-BE49-F238E27FC236}">
                  <a16:creationId xmlns:a16="http://schemas.microsoft.com/office/drawing/2014/main" id="{226EFCF9-A217-319E-35BA-286F7C17052D}"/>
                </a:ext>
              </a:extLst>
            </p:cNvPr>
            <p:cNvSpPr/>
            <p:nvPr/>
          </p:nvSpPr>
          <p:spPr>
            <a:xfrm>
              <a:off x="7057957" y="6595583"/>
              <a:ext cx="2954445" cy="1375062"/>
            </a:xfrm>
            <a:custGeom>
              <a:avLst/>
              <a:gdLst/>
              <a:ahLst/>
              <a:cxnLst/>
              <a:rect l="l" t="t" r="r" b="b"/>
              <a:pathLst>
                <a:path w="2954445" h="1375062" extrusionOk="0">
                  <a:moveTo>
                    <a:pt x="1505247" y="0"/>
                  </a:moveTo>
                  <a:lnTo>
                    <a:pt x="2954445" y="0"/>
                  </a:lnTo>
                  <a:lnTo>
                    <a:pt x="2874651" y="143132"/>
                  </a:lnTo>
                  <a:cubicBezTo>
                    <a:pt x="2513722" y="741201"/>
                    <a:pt x="1913701" y="1178738"/>
                    <a:pt x="1206977" y="1323354"/>
                  </a:cubicBezTo>
                  <a:lnTo>
                    <a:pt x="1073999" y="1343649"/>
                  </a:lnTo>
                  <a:close/>
                  <a:moveTo>
                    <a:pt x="1429632" y="0"/>
                  </a:moveTo>
                  <a:lnTo>
                    <a:pt x="1505246" y="0"/>
                  </a:lnTo>
                  <a:lnTo>
                    <a:pt x="1073999" y="1343648"/>
                  </a:lnTo>
                  <a:lnTo>
                    <a:pt x="994490" y="1355783"/>
                  </a:lnTo>
                  <a:close/>
                  <a:moveTo>
                    <a:pt x="1429630" y="0"/>
                  </a:moveTo>
                  <a:lnTo>
                    <a:pt x="994488" y="1355783"/>
                  </a:lnTo>
                  <a:lnTo>
                    <a:pt x="994490" y="1355783"/>
                  </a:lnTo>
                  <a:lnTo>
                    <a:pt x="994490" y="1355784"/>
                  </a:lnTo>
                  <a:lnTo>
                    <a:pt x="954277" y="1361922"/>
                  </a:lnTo>
                  <a:cubicBezTo>
                    <a:pt x="868719" y="1370611"/>
                    <a:pt x="781908" y="1375062"/>
                    <a:pt x="694057" y="1375062"/>
                  </a:cubicBezTo>
                  <a:cubicBezTo>
                    <a:pt x="633660" y="1375061"/>
                    <a:pt x="573754" y="1372957"/>
                    <a:pt x="514409" y="1368819"/>
                  </a:cubicBezTo>
                  <a:lnTo>
                    <a:pt x="434278" y="1360433"/>
                  </a:lnTo>
                  <a:lnTo>
                    <a:pt x="0" y="1"/>
                  </a:lnTo>
                  <a:close/>
                </a:path>
              </a:pathLst>
            </a:custGeom>
            <a:solidFill>
              <a:srgbClr val="F1D9B1"/>
            </a:solidFill>
            <a:ln>
              <a:noFill/>
            </a:ln>
          </p:spPr>
          <p:txBody>
            <a:bodyPr spcFirstLastPara="1" wrap="square" lIns="91425" tIns="45700" rIns="91425" bIns="45700" anchor="ctr" anchorCtr="0">
              <a:noAutofit/>
            </a:bodyPr>
            <a:lstStyle/>
            <a:p>
              <a:pPr algn="ctr">
                <a:buClr>
                  <a:srgbClr val="000000"/>
                </a:buClr>
                <a:buSzPts val="1800"/>
              </a:pPr>
              <a:endParaRPr sz="1800">
                <a:solidFill>
                  <a:srgbClr val="FFFFFF"/>
                </a:solidFill>
                <a:latin typeface="Arial"/>
                <a:ea typeface="Arial"/>
                <a:cs typeface="Arial"/>
                <a:sym typeface="Arial"/>
              </a:endParaRPr>
            </a:p>
          </p:txBody>
        </p:sp>
        <p:sp>
          <p:nvSpPr>
            <p:cNvPr id="6" name="Google Shape;1398;p92">
              <a:extLst>
                <a:ext uri="{FF2B5EF4-FFF2-40B4-BE49-F238E27FC236}">
                  <a16:creationId xmlns:a16="http://schemas.microsoft.com/office/drawing/2014/main" id="{BC27F021-DB88-455F-4861-42B6BB078FB5}"/>
                </a:ext>
              </a:extLst>
            </p:cNvPr>
            <p:cNvSpPr/>
            <p:nvPr/>
          </p:nvSpPr>
          <p:spPr>
            <a:xfrm>
              <a:off x="8586312" y="3611820"/>
              <a:ext cx="1710781" cy="2922522"/>
            </a:xfrm>
            <a:custGeom>
              <a:avLst/>
              <a:gdLst/>
              <a:ahLst/>
              <a:cxnLst/>
              <a:rect l="l" t="t" r="r" b="b"/>
              <a:pathLst>
                <a:path w="1710781" h="2922522" extrusionOk="0">
                  <a:moveTo>
                    <a:pt x="429558" y="1584138"/>
                  </a:moveTo>
                  <a:lnTo>
                    <a:pt x="1627311" y="2470073"/>
                  </a:lnTo>
                  <a:lnTo>
                    <a:pt x="1622625" y="2490979"/>
                  </a:lnTo>
                  <a:cubicBezTo>
                    <a:pt x="1591488" y="2606042"/>
                    <a:pt x="1552483" y="2717872"/>
                    <a:pt x="1506224" y="2825855"/>
                  </a:cubicBezTo>
                  <a:lnTo>
                    <a:pt x="1460781" y="2922522"/>
                  </a:lnTo>
                  <a:lnTo>
                    <a:pt x="0" y="2922522"/>
                  </a:lnTo>
                  <a:close/>
                  <a:moveTo>
                    <a:pt x="937992" y="0"/>
                  </a:moveTo>
                  <a:lnTo>
                    <a:pt x="965344" y="24859"/>
                  </a:lnTo>
                  <a:cubicBezTo>
                    <a:pt x="1425913" y="485428"/>
                    <a:pt x="1710781" y="1121698"/>
                    <a:pt x="1710781" y="1824502"/>
                  </a:cubicBezTo>
                  <a:cubicBezTo>
                    <a:pt x="1710781" y="1978241"/>
                    <a:pt x="1697150" y="2128795"/>
                    <a:pt x="1671030" y="2275023"/>
                  </a:cubicBezTo>
                  <a:lnTo>
                    <a:pt x="1644530" y="2393253"/>
                  </a:lnTo>
                  <a:lnTo>
                    <a:pt x="1627312" y="2470072"/>
                  </a:lnTo>
                  <a:lnTo>
                    <a:pt x="429559" y="1584137"/>
                  </a:lnTo>
                  <a:lnTo>
                    <a:pt x="452788" y="1511764"/>
                  </a:lnTo>
                  <a:close/>
                </a:path>
              </a:pathLst>
            </a:custGeom>
            <a:solidFill>
              <a:schemeClr val="accent5"/>
            </a:solidFill>
            <a:ln>
              <a:noFill/>
            </a:ln>
          </p:spPr>
          <p:txBody>
            <a:bodyPr spcFirstLastPara="1" wrap="square" lIns="91425" tIns="45700" rIns="91425" bIns="45700" anchor="ctr" anchorCtr="0">
              <a:noAutofit/>
            </a:bodyPr>
            <a:lstStyle/>
            <a:p>
              <a:pPr algn="ctr">
                <a:buClr>
                  <a:srgbClr val="000000"/>
                </a:buClr>
                <a:buSzPts val="1800"/>
              </a:pPr>
              <a:endParaRPr sz="1800">
                <a:solidFill>
                  <a:srgbClr val="FFFFFF"/>
                </a:solidFill>
                <a:latin typeface="Arial"/>
                <a:ea typeface="Arial"/>
                <a:cs typeface="Arial"/>
                <a:sym typeface="Arial"/>
              </a:endParaRPr>
            </a:p>
          </p:txBody>
        </p:sp>
        <p:sp>
          <p:nvSpPr>
            <p:cNvPr id="21" name="Google Shape;1399;p92">
              <a:extLst>
                <a:ext uri="{FF2B5EF4-FFF2-40B4-BE49-F238E27FC236}">
                  <a16:creationId xmlns:a16="http://schemas.microsoft.com/office/drawing/2014/main" id="{2E8F92A8-10E5-D3DE-74D0-D481336D97DC}"/>
                </a:ext>
              </a:extLst>
            </p:cNvPr>
            <p:cNvSpPr/>
            <p:nvPr/>
          </p:nvSpPr>
          <p:spPr>
            <a:xfrm rot="-6462248">
              <a:off x="5158122" y="3063869"/>
              <a:ext cx="2266873" cy="2855844"/>
            </a:xfrm>
            <a:custGeom>
              <a:avLst/>
              <a:gdLst/>
              <a:ahLst/>
              <a:cxnLst/>
              <a:rect l="l" t="t" r="r" b="b"/>
              <a:pathLst>
                <a:path w="2266873" h="2855844" extrusionOk="0">
                  <a:moveTo>
                    <a:pt x="2095711" y="1446252"/>
                  </a:moveTo>
                  <a:lnTo>
                    <a:pt x="491373" y="1446253"/>
                  </a:lnTo>
                  <a:lnTo>
                    <a:pt x="0" y="0"/>
                  </a:lnTo>
                  <a:lnTo>
                    <a:pt x="69368" y="3981"/>
                  </a:lnTo>
                  <a:cubicBezTo>
                    <a:pt x="237510" y="22066"/>
                    <a:pt x="406343" y="57272"/>
                    <a:pt x="573722" y="110703"/>
                  </a:cubicBezTo>
                  <a:cubicBezTo>
                    <a:pt x="1201397" y="311069"/>
                    <a:pt x="1697224" y="732167"/>
                    <a:pt x="2002869" y="1260951"/>
                  </a:cubicBezTo>
                  <a:close/>
                  <a:moveTo>
                    <a:pt x="2266873" y="1920484"/>
                  </a:moveTo>
                  <a:lnTo>
                    <a:pt x="970289" y="2855844"/>
                  </a:lnTo>
                  <a:lnTo>
                    <a:pt x="515835" y="1518254"/>
                  </a:lnTo>
                  <a:lnTo>
                    <a:pt x="994000" y="1518254"/>
                  </a:lnTo>
                  <a:lnTo>
                    <a:pt x="515836" y="1518254"/>
                  </a:lnTo>
                  <a:lnTo>
                    <a:pt x="491374" y="1446254"/>
                  </a:lnTo>
                  <a:lnTo>
                    <a:pt x="2095712" y="1446253"/>
                  </a:lnTo>
                  <a:lnTo>
                    <a:pt x="2131786" y="1518253"/>
                  </a:lnTo>
                  <a:lnTo>
                    <a:pt x="2131785" y="1518253"/>
                  </a:lnTo>
                  <a:lnTo>
                    <a:pt x="2139571" y="1533795"/>
                  </a:lnTo>
                  <a:cubicBezTo>
                    <a:pt x="2179678" y="1627385"/>
                    <a:pt x="2214230" y="1723443"/>
                    <a:pt x="2242959" y="1821445"/>
                  </a:cubicBezTo>
                  <a:close/>
                </a:path>
              </a:pathLst>
            </a:custGeom>
            <a:solidFill>
              <a:srgbClr val="77A7C7"/>
            </a:solidFill>
            <a:ln>
              <a:noFill/>
            </a:ln>
          </p:spPr>
          <p:txBody>
            <a:bodyPr spcFirstLastPara="1" wrap="square" lIns="91425" tIns="45700" rIns="91425" bIns="45700" anchor="ctr" anchorCtr="0">
              <a:noAutofit/>
            </a:bodyPr>
            <a:lstStyle/>
            <a:p>
              <a:pPr algn="ctr">
                <a:buClr>
                  <a:srgbClr val="000000"/>
                </a:buClr>
                <a:buSzPts val="1800"/>
              </a:pPr>
              <a:endParaRPr sz="1800">
                <a:solidFill>
                  <a:srgbClr val="FFFFFF"/>
                </a:solidFill>
                <a:latin typeface="Arial"/>
                <a:ea typeface="Arial"/>
                <a:cs typeface="Arial"/>
                <a:sym typeface="Arial"/>
              </a:endParaRPr>
            </a:p>
          </p:txBody>
        </p:sp>
        <p:sp>
          <p:nvSpPr>
            <p:cNvPr id="23" name="Google Shape;1400;p92">
              <a:extLst>
                <a:ext uri="{FF2B5EF4-FFF2-40B4-BE49-F238E27FC236}">
                  <a16:creationId xmlns:a16="http://schemas.microsoft.com/office/drawing/2014/main" id="{93681EF8-D5BC-BE19-0260-962F80DB84F0}"/>
                </a:ext>
              </a:extLst>
            </p:cNvPr>
            <p:cNvSpPr/>
            <p:nvPr/>
          </p:nvSpPr>
          <p:spPr>
            <a:xfrm rot="-1082198">
              <a:off x="5554281" y="5324758"/>
              <a:ext cx="1460366" cy="2915559"/>
            </a:xfrm>
            <a:custGeom>
              <a:avLst/>
              <a:gdLst/>
              <a:ahLst/>
              <a:cxnLst/>
              <a:rect l="l" t="t" r="r" b="b"/>
              <a:pathLst>
                <a:path w="1460366" h="2915559" extrusionOk="0">
                  <a:moveTo>
                    <a:pt x="25135" y="955863"/>
                  </a:moveTo>
                  <a:lnTo>
                    <a:pt x="981741" y="1267362"/>
                  </a:lnTo>
                  <a:lnTo>
                    <a:pt x="1453849" y="1421094"/>
                  </a:lnTo>
                  <a:lnTo>
                    <a:pt x="1453849" y="1496812"/>
                  </a:lnTo>
                  <a:lnTo>
                    <a:pt x="1451684" y="1496107"/>
                  </a:lnTo>
                  <a:lnTo>
                    <a:pt x="1443446" y="2915559"/>
                  </a:lnTo>
                  <a:lnTo>
                    <a:pt x="1426949" y="2908210"/>
                  </a:lnTo>
                  <a:cubicBezTo>
                    <a:pt x="688070" y="2547789"/>
                    <a:pt x="185858" y="1859335"/>
                    <a:pt x="42219" y="1082492"/>
                  </a:cubicBezTo>
                  <a:lnTo>
                    <a:pt x="35820" y="1035064"/>
                  </a:lnTo>
                  <a:lnTo>
                    <a:pt x="35821" y="1035064"/>
                  </a:lnTo>
                  <a:close/>
                  <a:moveTo>
                    <a:pt x="1460366" y="0"/>
                  </a:moveTo>
                  <a:lnTo>
                    <a:pt x="1452123" y="1420526"/>
                  </a:lnTo>
                  <a:lnTo>
                    <a:pt x="981744" y="1267360"/>
                  </a:lnTo>
                  <a:lnTo>
                    <a:pt x="25136" y="955861"/>
                  </a:lnTo>
                  <a:lnTo>
                    <a:pt x="25137" y="955863"/>
                  </a:lnTo>
                  <a:lnTo>
                    <a:pt x="25135" y="955862"/>
                  </a:lnTo>
                  <a:lnTo>
                    <a:pt x="9198" y="837765"/>
                  </a:lnTo>
                  <a:cubicBezTo>
                    <a:pt x="2151" y="755415"/>
                    <a:pt x="-885" y="672379"/>
                    <a:pt x="221" y="588925"/>
                  </a:cubicBezTo>
                  <a:lnTo>
                    <a:pt x="6824" y="484458"/>
                  </a:lnTo>
                  <a:close/>
                </a:path>
              </a:pathLst>
            </a:custGeom>
            <a:solidFill>
              <a:srgbClr val="E9AFA3"/>
            </a:solidFill>
            <a:ln>
              <a:noFill/>
            </a:ln>
          </p:spPr>
          <p:txBody>
            <a:bodyPr spcFirstLastPara="1" wrap="square" lIns="91425" tIns="45700" rIns="91425" bIns="45700" anchor="ctr" anchorCtr="0">
              <a:noAutofit/>
            </a:bodyPr>
            <a:lstStyle/>
            <a:p>
              <a:pPr algn="ctr">
                <a:buClr>
                  <a:srgbClr val="000000"/>
                </a:buClr>
                <a:buSzPts val="1800"/>
              </a:pPr>
              <a:endParaRPr sz="1800">
                <a:solidFill>
                  <a:srgbClr val="FFFFFF"/>
                </a:solidFill>
                <a:latin typeface="Arial"/>
                <a:ea typeface="Arial"/>
                <a:cs typeface="Arial"/>
                <a:sym typeface="Arial"/>
              </a:endParaRPr>
            </a:p>
          </p:txBody>
        </p:sp>
        <p:sp>
          <p:nvSpPr>
            <p:cNvPr id="24" name="Google Shape;1401;p92">
              <a:extLst>
                <a:ext uri="{FF2B5EF4-FFF2-40B4-BE49-F238E27FC236}">
                  <a16:creationId xmlns:a16="http://schemas.microsoft.com/office/drawing/2014/main" id="{395D3EC4-6280-9BF1-7E43-A634A44F1588}"/>
                </a:ext>
              </a:extLst>
            </p:cNvPr>
            <p:cNvSpPr/>
            <p:nvPr/>
          </p:nvSpPr>
          <p:spPr>
            <a:xfrm>
              <a:off x="7806917" y="2497180"/>
              <a:ext cx="900000" cy="899997"/>
            </a:xfrm>
            <a:custGeom>
              <a:avLst/>
              <a:gdLst/>
              <a:ahLst/>
              <a:cxnLst/>
              <a:rect l="l" t="t" r="r" b="b"/>
              <a:pathLst>
                <a:path w="268" h="268" extrusionOk="0">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rgbClr val="0FCFE8"/>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buClr>
                  <a:srgbClr val="000000"/>
                </a:buClr>
                <a:buSzPts val="1800"/>
              </a:pPr>
              <a:endParaRPr sz="1800">
                <a:solidFill>
                  <a:srgbClr val="44494E"/>
                </a:solidFill>
                <a:latin typeface="Arial"/>
                <a:ea typeface="Arial"/>
                <a:cs typeface="Arial"/>
                <a:sym typeface="Arial"/>
              </a:endParaRPr>
            </a:p>
          </p:txBody>
        </p:sp>
        <p:sp>
          <p:nvSpPr>
            <p:cNvPr id="25" name="Google Shape;1402;p92">
              <a:extLst>
                <a:ext uri="{FF2B5EF4-FFF2-40B4-BE49-F238E27FC236}">
                  <a16:creationId xmlns:a16="http://schemas.microsoft.com/office/drawing/2014/main" id="{C50E2A49-EF44-1AB0-7F69-3A5ADBE33650}"/>
                </a:ext>
              </a:extLst>
            </p:cNvPr>
            <p:cNvSpPr/>
            <p:nvPr/>
          </p:nvSpPr>
          <p:spPr>
            <a:xfrm>
              <a:off x="5001617" y="3830267"/>
              <a:ext cx="900003" cy="900000"/>
            </a:xfrm>
            <a:custGeom>
              <a:avLst/>
              <a:gdLst/>
              <a:ahLst/>
              <a:cxnLst/>
              <a:rect l="l" t="t" r="r" b="b"/>
              <a:pathLst>
                <a:path w="254" h="254" extrusionOk="0">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rgbClr val="427AA1"/>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buClr>
                  <a:srgbClr val="000000"/>
                </a:buClr>
                <a:buSzPts val="1800"/>
              </a:pPr>
              <a:endParaRPr sz="1800">
                <a:solidFill>
                  <a:srgbClr val="44494E"/>
                </a:solidFill>
                <a:latin typeface="Arial"/>
                <a:ea typeface="Arial"/>
                <a:cs typeface="Arial"/>
                <a:sym typeface="Arial"/>
              </a:endParaRPr>
            </a:p>
          </p:txBody>
        </p:sp>
        <p:sp>
          <p:nvSpPr>
            <p:cNvPr id="26" name="Google Shape;1403;p92">
              <a:extLst>
                <a:ext uri="{FF2B5EF4-FFF2-40B4-BE49-F238E27FC236}">
                  <a16:creationId xmlns:a16="http://schemas.microsoft.com/office/drawing/2014/main" id="{957354DB-CFC8-AD9A-11D6-35AC7B34D84D}"/>
                </a:ext>
              </a:extLst>
            </p:cNvPr>
            <p:cNvSpPr txBox="1"/>
            <p:nvPr/>
          </p:nvSpPr>
          <p:spPr>
            <a:xfrm>
              <a:off x="8378674" y="2581329"/>
              <a:ext cx="4313220" cy="478232"/>
            </a:xfrm>
            <a:prstGeom prst="rect">
              <a:avLst/>
            </a:prstGeom>
            <a:noFill/>
            <a:ln>
              <a:noFill/>
            </a:ln>
          </p:spPr>
          <p:txBody>
            <a:bodyPr spcFirstLastPara="1" wrap="square" lIns="91425" tIns="45700" rIns="91425" bIns="45700" anchor="ctr" anchorCtr="0">
              <a:spAutoFit/>
            </a:bodyPr>
            <a:lstStyle/>
            <a:p>
              <a:pPr algn="ctr">
                <a:lnSpc>
                  <a:spcPct val="114000"/>
                </a:lnSpc>
                <a:buClr>
                  <a:srgbClr val="000000"/>
                </a:buClr>
                <a:buSzPts val="2200"/>
              </a:pPr>
              <a:r>
                <a:rPr lang="en-US" sz="2200">
                  <a:solidFill>
                    <a:srgbClr val="3F3F3F"/>
                  </a:solidFill>
                  <a:latin typeface="Open Sans" panose="020B0606030504020204" pitchFamily="34" charset="0"/>
                </a:rPr>
                <a:t>Syntax transformation</a:t>
              </a:r>
              <a:endParaRPr sz="2200">
                <a:solidFill>
                  <a:srgbClr val="3F3F3F"/>
                </a:solidFill>
                <a:latin typeface="Open Sans" panose="020B0606030504020204" pitchFamily="34" charset="0"/>
                <a:ea typeface="Arial"/>
                <a:cs typeface="Arial"/>
                <a:sym typeface="Arial"/>
              </a:endParaRPr>
            </a:p>
          </p:txBody>
        </p:sp>
        <p:sp>
          <p:nvSpPr>
            <p:cNvPr id="27" name="Google Shape;1404;p92">
              <a:extLst>
                <a:ext uri="{FF2B5EF4-FFF2-40B4-BE49-F238E27FC236}">
                  <a16:creationId xmlns:a16="http://schemas.microsoft.com/office/drawing/2014/main" id="{85D491FE-22B1-D066-9A6F-1587325F3723}"/>
                </a:ext>
              </a:extLst>
            </p:cNvPr>
            <p:cNvSpPr txBox="1"/>
            <p:nvPr/>
          </p:nvSpPr>
          <p:spPr>
            <a:xfrm>
              <a:off x="10134542" y="4969805"/>
              <a:ext cx="3793500" cy="478232"/>
            </a:xfrm>
            <a:prstGeom prst="rect">
              <a:avLst/>
            </a:prstGeom>
            <a:noFill/>
            <a:ln>
              <a:noFill/>
            </a:ln>
          </p:spPr>
          <p:txBody>
            <a:bodyPr spcFirstLastPara="1" wrap="square" lIns="91425" tIns="45700" rIns="91425" bIns="45700" anchor="ctr" anchorCtr="0">
              <a:spAutoFit/>
            </a:bodyPr>
            <a:lstStyle/>
            <a:p>
              <a:pPr algn="ctr">
                <a:lnSpc>
                  <a:spcPct val="114000"/>
                </a:lnSpc>
                <a:buClr>
                  <a:srgbClr val="000000"/>
                </a:buClr>
                <a:buSzPts val="2200"/>
              </a:pPr>
              <a:r>
                <a:rPr lang="en-US" sz="2200">
                  <a:solidFill>
                    <a:srgbClr val="3F3F3F"/>
                  </a:solidFill>
                  <a:latin typeface="Open Sans" panose="020B0606030504020204" pitchFamily="34" charset="0"/>
                  <a:ea typeface="Arial"/>
                  <a:cs typeface="Arial"/>
                  <a:sym typeface="Arial"/>
                </a:rPr>
                <a:t>JSX support</a:t>
              </a:r>
              <a:endParaRPr sz="2200">
                <a:solidFill>
                  <a:srgbClr val="3F3F3F"/>
                </a:solidFill>
                <a:latin typeface="Open Sans" panose="020B0606030504020204" pitchFamily="34" charset="0"/>
                <a:ea typeface="Arial"/>
                <a:cs typeface="Arial"/>
                <a:sym typeface="Arial"/>
              </a:endParaRPr>
            </a:p>
          </p:txBody>
        </p:sp>
        <p:sp>
          <p:nvSpPr>
            <p:cNvPr id="28" name="Google Shape;1405;p92">
              <a:extLst>
                <a:ext uri="{FF2B5EF4-FFF2-40B4-BE49-F238E27FC236}">
                  <a16:creationId xmlns:a16="http://schemas.microsoft.com/office/drawing/2014/main" id="{A9B2A716-C58B-B3A1-A87A-295B0B8142CA}"/>
                </a:ext>
              </a:extLst>
            </p:cNvPr>
            <p:cNvSpPr txBox="1"/>
            <p:nvPr/>
          </p:nvSpPr>
          <p:spPr>
            <a:xfrm>
              <a:off x="9188965" y="7586865"/>
              <a:ext cx="4063522" cy="478232"/>
            </a:xfrm>
            <a:prstGeom prst="rect">
              <a:avLst/>
            </a:prstGeom>
            <a:noFill/>
            <a:ln>
              <a:noFill/>
            </a:ln>
          </p:spPr>
          <p:txBody>
            <a:bodyPr spcFirstLastPara="1" wrap="square" lIns="91425" tIns="45700" rIns="91425" bIns="45700" anchor="ctr" anchorCtr="0">
              <a:spAutoFit/>
            </a:bodyPr>
            <a:lstStyle/>
            <a:p>
              <a:pPr algn="ctr">
                <a:lnSpc>
                  <a:spcPct val="114000"/>
                </a:lnSpc>
                <a:buClr>
                  <a:srgbClr val="000000"/>
                </a:buClr>
                <a:buSzPts val="2200"/>
              </a:pPr>
              <a:r>
                <a:rPr lang="en-US" sz="2200">
                  <a:solidFill>
                    <a:srgbClr val="3F3F3F"/>
                  </a:solidFill>
                  <a:latin typeface="Open Sans" panose="020B0606030504020204" pitchFamily="34" charset="0"/>
                  <a:ea typeface="Arial"/>
                  <a:cs typeface="Arial"/>
                  <a:sym typeface="Arial"/>
                </a:rPr>
                <a:t>Integration with build tools</a:t>
              </a:r>
              <a:endParaRPr sz="2200">
                <a:solidFill>
                  <a:srgbClr val="3F3F3F"/>
                </a:solidFill>
                <a:latin typeface="Open Sans" panose="020B0606030504020204" pitchFamily="34" charset="0"/>
                <a:ea typeface="Arial"/>
                <a:cs typeface="Arial"/>
                <a:sym typeface="Arial"/>
              </a:endParaRPr>
            </a:p>
          </p:txBody>
        </p:sp>
        <p:sp>
          <p:nvSpPr>
            <p:cNvPr id="29" name="Google Shape;1406;p92">
              <a:extLst>
                <a:ext uri="{FF2B5EF4-FFF2-40B4-BE49-F238E27FC236}">
                  <a16:creationId xmlns:a16="http://schemas.microsoft.com/office/drawing/2014/main" id="{E189558F-FF0A-AD6C-5DA5-4EA80A5AD0AE}"/>
                </a:ext>
              </a:extLst>
            </p:cNvPr>
            <p:cNvSpPr txBox="1"/>
            <p:nvPr/>
          </p:nvSpPr>
          <p:spPr>
            <a:xfrm>
              <a:off x="2087863" y="6816660"/>
              <a:ext cx="3234535" cy="478232"/>
            </a:xfrm>
            <a:prstGeom prst="rect">
              <a:avLst/>
            </a:prstGeom>
            <a:noFill/>
            <a:ln>
              <a:noFill/>
            </a:ln>
          </p:spPr>
          <p:txBody>
            <a:bodyPr spcFirstLastPara="1" wrap="square" lIns="91425" tIns="45700" rIns="91425" bIns="45700" anchor="ctr" anchorCtr="0">
              <a:spAutoFit/>
            </a:bodyPr>
            <a:lstStyle/>
            <a:p>
              <a:pPr algn="r">
                <a:lnSpc>
                  <a:spcPct val="114000"/>
                </a:lnSpc>
                <a:buClr>
                  <a:srgbClr val="000000"/>
                </a:buClr>
                <a:buSzPts val="2200"/>
              </a:pPr>
              <a:r>
                <a:rPr lang="en-US" sz="2200">
                  <a:solidFill>
                    <a:srgbClr val="3F3F3F"/>
                  </a:solidFill>
                  <a:latin typeface="Open Sans" panose="020B0606030504020204" pitchFamily="34" charset="0"/>
                </a:rPr>
                <a:t>Plugin architecture</a:t>
              </a:r>
              <a:endParaRPr sz="2200">
                <a:solidFill>
                  <a:srgbClr val="3F3F3F"/>
                </a:solidFill>
                <a:latin typeface="Open Sans" panose="020B0606030504020204" pitchFamily="34" charset="0"/>
                <a:ea typeface="Arial"/>
                <a:cs typeface="Arial"/>
                <a:sym typeface="Arial"/>
              </a:endParaRPr>
            </a:p>
          </p:txBody>
        </p:sp>
        <p:sp>
          <p:nvSpPr>
            <p:cNvPr id="30" name="Google Shape;1407;p92">
              <a:extLst>
                <a:ext uri="{FF2B5EF4-FFF2-40B4-BE49-F238E27FC236}">
                  <a16:creationId xmlns:a16="http://schemas.microsoft.com/office/drawing/2014/main" id="{A41A1A60-D205-B9B9-338E-8DF237DB5EC5}"/>
                </a:ext>
              </a:extLst>
            </p:cNvPr>
            <p:cNvSpPr txBox="1"/>
            <p:nvPr/>
          </p:nvSpPr>
          <p:spPr>
            <a:xfrm>
              <a:off x="1224610" y="3993970"/>
              <a:ext cx="3764718" cy="478232"/>
            </a:xfrm>
            <a:prstGeom prst="rect">
              <a:avLst/>
            </a:prstGeom>
            <a:noFill/>
            <a:ln>
              <a:noFill/>
            </a:ln>
          </p:spPr>
          <p:txBody>
            <a:bodyPr spcFirstLastPara="1" wrap="square" lIns="91425" tIns="45700" rIns="91425" bIns="45700" anchor="ctr" anchorCtr="0">
              <a:spAutoFit/>
            </a:bodyPr>
            <a:lstStyle/>
            <a:p>
              <a:pPr algn="ctr">
                <a:lnSpc>
                  <a:spcPct val="114000"/>
                </a:lnSpc>
                <a:buClr>
                  <a:srgbClr val="000000"/>
                </a:buClr>
                <a:buSzPts val="2200"/>
              </a:pPr>
              <a:r>
                <a:rPr lang="en-US" sz="2200">
                  <a:solidFill>
                    <a:srgbClr val="3F3F3F"/>
                  </a:solidFill>
                  <a:latin typeface="Open Sans" panose="020B0606030504020204" pitchFamily="34" charset="0"/>
                  <a:ea typeface="Arial"/>
                  <a:cs typeface="Arial"/>
                  <a:sym typeface="Arial"/>
                </a:rPr>
                <a:t>ECMAScript compatibility</a:t>
              </a:r>
              <a:endParaRPr sz="2200">
                <a:solidFill>
                  <a:srgbClr val="3F3F3F"/>
                </a:solidFill>
                <a:latin typeface="Open Sans" panose="020B0606030504020204" pitchFamily="34" charset="0"/>
                <a:ea typeface="Arial"/>
                <a:cs typeface="Arial"/>
                <a:sym typeface="Arial"/>
              </a:endParaRPr>
            </a:p>
          </p:txBody>
        </p:sp>
        <p:sp>
          <p:nvSpPr>
            <p:cNvPr id="31" name="Google Shape;1408;p92">
              <a:extLst>
                <a:ext uri="{FF2B5EF4-FFF2-40B4-BE49-F238E27FC236}">
                  <a16:creationId xmlns:a16="http://schemas.microsoft.com/office/drawing/2014/main" id="{7D63B9AA-1607-500D-9F93-AA1EC42EF8B9}"/>
                </a:ext>
              </a:extLst>
            </p:cNvPr>
            <p:cNvSpPr/>
            <p:nvPr/>
          </p:nvSpPr>
          <p:spPr>
            <a:xfrm>
              <a:off x="5461571" y="6683865"/>
              <a:ext cx="900003" cy="900000"/>
            </a:xfrm>
            <a:custGeom>
              <a:avLst/>
              <a:gdLst/>
              <a:ahLst/>
              <a:cxnLst/>
              <a:rect l="l" t="t" r="r" b="b"/>
              <a:pathLst>
                <a:path w="267" h="267" extrusionOk="0">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rgbClr val="DC7D6A"/>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buClr>
                  <a:srgbClr val="000000"/>
                </a:buClr>
                <a:buSzPts val="1800"/>
              </a:pPr>
              <a:endParaRPr sz="1800">
                <a:solidFill>
                  <a:srgbClr val="44494E"/>
                </a:solidFill>
                <a:latin typeface="Arial"/>
                <a:ea typeface="Arial"/>
                <a:cs typeface="Arial"/>
                <a:sym typeface="Arial"/>
              </a:endParaRPr>
            </a:p>
          </p:txBody>
        </p:sp>
        <p:sp>
          <p:nvSpPr>
            <p:cNvPr id="32" name="Google Shape;1409;p92">
              <a:extLst>
                <a:ext uri="{FF2B5EF4-FFF2-40B4-BE49-F238E27FC236}">
                  <a16:creationId xmlns:a16="http://schemas.microsoft.com/office/drawing/2014/main" id="{20307384-153E-5D76-ECBF-F6139C46B0FD}"/>
                </a:ext>
              </a:extLst>
            </p:cNvPr>
            <p:cNvSpPr/>
            <p:nvPr/>
          </p:nvSpPr>
          <p:spPr>
            <a:xfrm>
              <a:off x="8300030" y="7200523"/>
              <a:ext cx="896927" cy="900000"/>
            </a:xfrm>
            <a:custGeom>
              <a:avLst/>
              <a:gdLst/>
              <a:ahLst/>
              <a:cxnLst/>
              <a:rect l="l" t="t" r="r" b="b"/>
              <a:pathLst>
                <a:path w="268" h="269" extrusionOk="0">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rgbClr val="E4B363"/>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buClr>
                  <a:srgbClr val="000000"/>
                </a:buClr>
                <a:buSzPts val="1800"/>
              </a:pPr>
              <a:endParaRPr sz="1800">
                <a:solidFill>
                  <a:srgbClr val="44494E"/>
                </a:solidFill>
                <a:latin typeface="Arial"/>
                <a:ea typeface="Arial"/>
                <a:cs typeface="Arial"/>
                <a:sym typeface="Arial"/>
              </a:endParaRPr>
            </a:p>
          </p:txBody>
        </p:sp>
        <p:sp>
          <p:nvSpPr>
            <p:cNvPr id="33" name="Google Shape;1410;p92">
              <a:extLst>
                <a:ext uri="{FF2B5EF4-FFF2-40B4-BE49-F238E27FC236}">
                  <a16:creationId xmlns:a16="http://schemas.microsoft.com/office/drawing/2014/main" id="{4883F8A2-4E47-B21D-66B3-26DB21F0997C}"/>
                </a:ext>
              </a:extLst>
            </p:cNvPr>
            <p:cNvSpPr/>
            <p:nvPr/>
          </p:nvSpPr>
          <p:spPr>
            <a:xfrm>
              <a:off x="9844137" y="4770859"/>
              <a:ext cx="900003" cy="900000"/>
            </a:xfrm>
            <a:custGeom>
              <a:avLst/>
              <a:gdLst/>
              <a:ahLst/>
              <a:cxnLst/>
              <a:rect l="l" t="t" r="r" b="b"/>
              <a:pathLst>
                <a:path w="254" h="254" extrusionOk="0">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rgbClr val="2F5496"/>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buClr>
                  <a:srgbClr val="000000"/>
                </a:buClr>
                <a:buSzPts val="1800"/>
              </a:pPr>
              <a:endParaRPr sz="1800">
                <a:solidFill>
                  <a:srgbClr val="44494E"/>
                </a:solidFill>
                <a:latin typeface="Arial"/>
                <a:ea typeface="Arial"/>
                <a:cs typeface="Arial"/>
                <a:sym typeface="Arial"/>
              </a:endParaRPr>
            </a:p>
          </p:txBody>
        </p:sp>
      </p:grpSp>
    </p:spTree>
    <p:extLst>
      <p:ext uri="{BB962C8B-B14F-4D97-AF65-F5344CB8AC3E}">
        <p14:creationId xmlns:p14="http://schemas.microsoft.com/office/powerpoint/2010/main" val="38018274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Babel: Benefits</a:t>
            </a:r>
            <a:endParaRPr/>
          </a:p>
        </p:txBody>
      </p:sp>
      <p:sp>
        <p:nvSpPr>
          <p:cNvPr id="22" name="Brandline_LVC">
            <a:extLst>
              <a:ext uri="{FF2B5EF4-FFF2-40B4-BE49-F238E27FC236}">
                <a16:creationId xmlns:a16="http://schemas.microsoft.com/office/drawing/2014/main" id="{64C65790-CBC3-1353-CD0A-9E779456C60A}"/>
              </a:ext>
            </a:extLst>
          </p:cNvPr>
          <p:cNvSpPr/>
          <p:nvPr/>
        </p:nvSpPr>
        <p:spPr>
          <a:xfrm>
            <a:off x="6337300" y="816352"/>
            <a:ext cx="3587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72" name="Google Shape;2102;p139">
            <a:extLst>
              <a:ext uri="{FF2B5EF4-FFF2-40B4-BE49-F238E27FC236}">
                <a16:creationId xmlns:a16="http://schemas.microsoft.com/office/drawing/2014/main" id="{2ACD65A0-0918-24E8-B6D3-339D74CD13DC}"/>
              </a:ext>
            </a:extLst>
          </p:cNvPr>
          <p:cNvGrpSpPr/>
          <p:nvPr/>
        </p:nvGrpSpPr>
        <p:grpSpPr>
          <a:xfrm>
            <a:off x="4827442" y="2696308"/>
            <a:ext cx="8523688" cy="5537563"/>
            <a:chOff x="3113911" y="2838839"/>
            <a:chExt cx="8523688" cy="5275452"/>
          </a:xfrm>
        </p:grpSpPr>
        <p:grpSp>
          <p:nvGrpSpPr>
            <p:cNvPr id="1177" name="Google Shape;2103;p139">
              <a:extLst>
                <a:ext uri="{FF2B5EF4-FFF2-40B4-BE49-F238E27FC236}">
                  <a16:creationId xmlns:a16="http://schemas.microsoft.com/office/drawing/2014/main" id="{27E8F5FD-D698-64F7-A2EC-9C6A28A53E00}"/>
                </a:ext>
              </a:extLst>
            </p:cNvPr>
            <p:cNvGrpSpPr/>
            <p:nvPr/>
          </p:nvGrpSpPr>
          <p:grpSpPr>
            <a:xfrm>
              <a:off x="3135217" y="2838839"/>
              <a:ext cx="6947542" cy="926401"/>
              <a:chOff x="2760465" y="3336021"/>
              <a:chExt cx="6947542" cy="926401"/>
            </a:xfrm>
          </p:grpSpPr>
          <p:grpSp>
            <p:nvGrpSpPr>
              <p:cNvPr id="1219" name="Google Shape;2104;p139">
                <a:extLst>
                  <a:ext uri="{FF2B5EF4-FFF2-40B4-BE49-F238E27FC236}">
                    <a16:creationId xmlns:a16="http://schemas.microsoft.com/office/drawing/2014/main" id="{D78FEAA5-C09B-2189-A1DA-BBB8445603F3}"/>
                  </a:ext>
                </a:extLst>
              </p:cNvPr>
              <p:cNvGrpSpPr/>
              <p:nvPr/>
            </p:nvGrpSpPr>
            <p:grpSpPr>
              <a:xfrm>
                <a:off x="2835414" y="3450727"/>
                <a:ext cx="796591" cy="787714"/>
                <a:chOff x="685800" y="1352550"/>
                <a:chExt cx="915987" cy="919163"/>
              </a:xfrm>
            </p:grpSpPr>
            <p:sp>
              <p:nvSpPr>
                <p:cNvPr id="1221" name="Google Shape;2105;p139">
                  <a:extLst>
                    <a:ext uri="{FF2B5EF4-FFF2-40B4-BE49-F238E27FC236}">
                      <a16:creationId xmlns:a16="http://schemas.microsoft.com/office/drawing/2014/main" id="{35A710F3-842B-4885-678B-7B70EED1236F}"/>
                    </a:ext>
                  </a:extLst>
                </p:cNvPr>
                <p:cNvSpPr/>
                <p:nvPr/>
              </p:nvSpPr>
              <p:spPr>
                <a:xfrm>
                  <a:off x="836612" y="1504950"/>
                  <a:ext cx="615950" cy="615950"/>
                </a:xfrm>
                <a:prstGeom prst="ellipse">
                  <a:avLst/>
                </a:prstGeom>
                <a:solidFill>
                  <a:schemeClr val="accent1"/>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nvGrpSpPr>
                <p:cNvPr id="1222" name="Google Shape;2106;p139">
                  <a:extLst>
                    <a:ext uri="{FF2B5EF4-FFF2-40B4-BE49-F238E27FC236}">
                      <a16:creationId xmlns:a16="http://schemas.microsoft.com/office/drawing/2014/main" id="{2F6ED466-0B64-56BB-D407-07482463FC4A}"/>
                    </a:ext>
                  </a:extLst>
                </p:cNvPr>
                <p:cNvGrpSpPr/>
                <p:nvPr/>
              </p:nvGrpSpPr>
              <p:grpSpPr>
                <a:xfrm>
                  <a:off x="685800" y="1352550"/>
                  <a:ext cx="915987" cy="919163"/>
                  <a:chOff x="836613" y="1154113"/>
                  <a:chExt cx="915987" cy="919163"/>
                </a:xfrm>
              </p:grpSpPr>
              <p:sp>
                <p:nvSpPr>
                  <p:cNvPr id="1223" name="Google Shape;2107;p139">
                    <a:extLst>
                      <a:ext uri="{FF2B5EF4-FFF2-40B4-BE49-F238E27FC236}">
                        <a16:creationId xmlns:a16="http://schemas.microsoft.com/office/drawing/2014/main" id="{D1FDAF6A-9F94-CBCF-DDAE-5F88479F77B1}"/>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24" name="Google Shape;2108;p139">
                    <a:extLst>
                      <a:ext uri="{FF2B5EF4-FFF2-40B4-BE49-F238E27FC236}">
                        <a16:creationId xmlns:a16="http://schemas.microsoft.com/office/drawing/2014/main" id="{EA4DF995-FB0A-7C74-DBCF-8B116A50C4F7}"/>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25" name="Google Shape;2109;p139">
                    <a:extLst>
                      <a:ext uri="{FF2B5EF4-FFF2-40B4-BE49-F238E27FC236}">
                        <a16:creationId xmlns:a16="http://schemas.microsoft.com/office/drawing/2014/main" id="{06BFC10C-7665-FE93-2871-8E508DD6A7CF}"/>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26" name="Google Shape;2110;p139">
                    <a:extLst>
                      <a:ext uri="{FF2B5EF4-FFF2-40B4-BE49-F238E27FC236}">
                        <a16:creationId xmlns:a16="http://schemas.microsoft.com/office/drawing/2014/main" id="{2C76C95B-EB5B-226B-2826-DE5059CC7C5D}"/>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grpSp>
          <p:sp>
            <p:nvSpPr>
              <p:cNvPr id="1220" name="Google Shape;2111;p139">
                <a:extLst>
                  <a:ext uri="{FF2B5EF4-FFF2-40B4-BE49-F238E27FC236}">
                    <a16:creationId xmlns:a16="http://schemas.microsoft.com/office/drawing/2014/main" id="{12A7EFDA-815D-18F3-D502-2B8A487B0BB8}"/>
                  </a:ext>
                </a:extLst>
              </p:cNvPr>
              <p:cNvSpPr/>
              <p:nvPr/>
            </p:nvSpPr>
            <p:spPr>
              <a:xfrm>
                <a:off x="2760465" y="3336021"/>
                <a:ext cx="6947542" cy="926401"/>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1400">
                  <a:solidFill>
                    <a:srgbClr val="3F3F3F"/>
                  </a:solidFill>
                  <a:latin typeface="Arial"/>
                  <a:ea typeface="Arial"/>
                  <a:cs typeface="Arial"/>
                  <a:sym typeface="Arial"/>
                </a:endParaRPr>
              </a:p>
            </p:txBody>
          </p:sp>
        </p:grpSp>
        <p:grpSp>
          <p:nvGrpSpPr>
            <p:cNvPr id="1178" name="Google Shape;2112;p139">
              <a:extLst>
                <a:ext uri="{FF2B5EF4-FFF2-40B4-BE49-F238E27FC236}">
                  <a16:creationId xmlns:a16="http://schemas.microsoft.com/office/drawing/2014/main" id="{08E08A5D-5297-812C-3F5E-7C8B74215685}"/>
                </a:ext>
              </a:extLst>
            </p:cNvPr>
            <p:cNvGrpSpPr/>
            <p:nvPr/>
          </p:nvGrpSpPr>
          <p:grpSpPr>
            <a:xfrm>
              <a:off x="3135216" y="3910561"/>
              <a:ext cx="6947543" cy="926401"/>
              <a:chOff x="2760464" y="3276387"/>
              <a:chExt cx="6947543" cy="926401"/>
            </a:xfrm>
          </p:grpSpPr>
          <p:grpSp>
            <p:nvGrpSpPr>
              <p:cNvPr id="1211" name="Google Shape;2113;p139">
                <a:extLst>
                  <a:ext uri="{FF2B5EF4-FFF2-40B4-BE49-F238E27FC236}">
                    <a16:creationId xmlns:a16="http://schemas.microsoft.com/office/drawing/2014/main" id="{316982C7-18B2-165F-D1EB-99CBC9301C59}"/>
                  </a:ext>
                </a:extLst>
              </p:cNvPr>
              <p:cNvGrpSpPr/>
              <p:nvPr/>
            </p:nvGrpSpPr>
            <p:grpSpPr>
              <a:xfrm>
                <a:off x="2835414" y="3351337"/>
                <a:ext cx="816469" cy="787713"/>
                <a:chOff x="685800" y="1236575"/>
                <a:chExt cx="938844" cy="919162"/>
              </a:xfrm>
            </p:grpSpPr>
            <p:sp>
              <p:nvSpPr>
                <p:cNvPr id="1213" name="Google Shape;2114;p139">
                  <a:extLst>
                    <a:ext uri="{FF2B5EF4-FFF2-40B4-BE49-F238E27FC236}">
                      <a16:creationId xmlns:a16="http://schemas.microsoft.com/office/drawing/2014/main" id="{3F04C950-B386-0C3C-D3EF-F0D6FD7A8DC6}"/>
                    </a:ext>
                  </a:extLst>
                </p:cNvPr>
                <p:cNvSpPr/>
                <p:nvPr/>
              </p:nvSpPr>
              <p:spPr>
                <a:xfrm>
                  <a:off x="836612" y="1365779"/>
                  <a:ext cx="615950" cy="615950"/>
                </a:xfrm>
                <a:prstGeom prst="ellipse">
                  <a:avLst/>
                </a:prstGeom>
                <a:solidFill>
                  <a:schemeClr val="accent1"/>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nvGrpSpPr>
                <p:cNvPr id="1214" name="Google Shape;2115;p139">
                  <a:extLst>
                    <a:ext uri="{FF2B5EF4-FFF2-40B4-BE49-F238E27FC236}">
                      <a16:creationId xmlns:a16="http://schemas.microsoft.com/office/drawing/2014/main" id="{06647FFE-0FD6-C5EF-F6DF-459CF326F816}"/>
                    </a:ext>
                  </a:extLst>
                </p:cNvPr>
                <p:cNvGrpSpPr/>
                <p:nvPr/>
              </p:nvGrpSpPr>
              <p:grpSpPr>
                <a:xfrm>
                  <a:off x="685800" y="1236575"/>
                  <a:ext cx="938844" cy="919162"/>
                  <a:chOff x="836613" y="1038138"/>
                  <a:chExt cx="938844" cy="919162"/>
                </a:xfrm>
              </p:grpSpPr>
              <p:sp>
                <p:nvSpPr>
                  <p:cNvPr id="1215" name="Google Shape;2116;p139">
                    <a:extLst>
                      <a:ext uri="{FF2B5EF4-FFF2-40B4-BE49-F238E27FC236}">
                        <a16:creationId xmlns:a16="http://schemas.microsoft.com/office/drawing/2014/main" id="{994F830A-EB53-E117-B17E-FD67077FF1F1}"/>
                      </a:ext>
                    </a:extLst>
                  </p:cNvPr>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16" name="Google Shape;2117;p139">
                    <a:extLst>
                      <a:ext uri="{FF2B5EF4-FFF2-40B4-BE49-F238E27FC236}">
                        <a16:creationId xmlns:a16="http://schemas.microsoft.com/office/drawing/2014/main" id="{FE99F7A2-32CA-7298-ED7C-B3415061BDFD}"/>
                      </a:ext>
                    </a:extLst>
                  </p:cNvPr>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17" name="Google Shape;2118;p139">
                    <a:extLst>
                      <a:ext uri="{FF2B5EF4-FFF2-40B4-BE49-F238E27FC236}">
                        <a16:creationId xmlns:a16="http://schemas.microsoft.com/office/drawing/2014/main" id="{F77734F5-2643-668A-C532-F5B6E60B777C}"/>
                      </a:ext>
                    </a:extLst>
                  </p:cNvPr>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18" name="Google Shape;2119;p139">
                    <a:extLst>
                      <a:ext uri="{FF2B5EF4-FFF2-40B4-BE49-F238E27FC236}">
                        <a16:creationId xmlns:a16="http://schemas.microsoft.com/office/drawing/2014/main" id="{F27B264E-C2DF-EBE3-41BB-6750A6D30EE4}"/>
                      </a:ext>
                    </a:extLst>
                  </p:cNvPr>
                  <p:cNvSpPr/>
                  <p:nvPr/>
                </p:nvSpPr>
                <p:spPr>
                  <a:xfrm>
                    <a:off x="1350007" y="1507066"/>
                    <a:ext cx="425450"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grpSp>
          <p:sp>
            <p:nvSpPr>
              <p:cNvPr id="1212" name="Google Shape;2120;p139">
                <a:extLst>
                  <a:ext uri="{FF2B5EF4-FFF2-40B4-BE49-F238E27FC236}">
                    <a16:creationId xmlns:a16="http://schemas.microsoft.com/office/drawing/2014/main" id="{2EC2F300-B603-A55E-95B2-3E35A43DB1D6}"/>
                  </a:ext>
                </a:extLst>
              </p:cNvPr>
              <p:cNvSpPr/>
              <p:nvPr/>
            </p:nvSpPr>
            <p:spPr>
              <a:xfrm>
                <a:off x="2760464" y="3276387"/>
                <a:ext cx="6947543" cy="926401"/>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1400">
                  <a:solidFill>
                    <a:srgbClr val="3F3F3F"/>
                  </a:solidFill>
                  <a:latin typeface="Arial"/>
                  <a:ea typeface="Arial"/>
                  <a:cs typeface="Arial"/>
                  <a:sym typeface="Arial"/>
                </a:endParaRPr>
              </a:p>
            </p:txBody>
          </p:sp>
        </p:grpSp>
        <p:grpSp>
          <p:nvGrpSpPr>
            <p:cNvPr id="1179" name="Google Shape;2121;p139">
              <a:extLst>
                <a:ext uri="{FF2B5EF4-FFF2-40B4-BE49-F238E27FC236}">
                  <a16:creationId xmlns:a16="http://schemas.microsoft.com/office/drawing/2014/main" id="{B9CA7A71-ED8D-1991-0578-ABD1B19A44F6}"/>
                </a:ext>
              </a:extLst>
            </p:cNvPr>
            <p:cNvGrpSpPr/>
            <p:nvPr/>
          </p:nvGrpSpPr>
          <p:grpSpPr>
            <a:xfrm>
              <a:off x="3130880" y="4969483"/>
              <a:ext cx="6951879" cy="926401"/>
              <a:chOff x="2760464" y="3375777"/>
              <a:chExt cx="6951879" cy="926401"/>
            </a:xfrm>
          </p:grpSpPr>
          <p:grpSp>
            <p:nvGrpSpPr>
              <p:cNvPr id="1203" name="Google Shape;2122;p139">
                <a:extLst>
                  <a:ext uri="{FF2B5EF4-FFF2-40B4-BE49-F238E27FC236}">
                    <a16:creationId xmlns:a16="http://schemas.microsoft.com/office/drawing/2014/main" id="{D4229AF9-E9EB-06C4-6878-EB37E1C55409}"/>
                  </a:ext>
                </a:extLst>
              </p:cNvPr>
              <p:cNvGrpSpPr/>
              <p:nvPr/>
            </p:nvGrpSpPr>
            <p:grpSpPr>
              <a:xfrm>
                <a:off x="2835414" y="3450727"/>
                <a:ext cx="796591" cy="787714"/>
                <a:chOff x="685800" y="1352550"/>
                <a:chExt cx="915987" cy="919163"/>
              </a:xfrm>
            </p:grpSpPr>
            <p:sp>
              <p:nvSpPr>
                <p:cNvPr id="1205" name="Google Shape;2123;p139">
                  <a:extLst>
                    <a:ext uri="{FF2B5EF4-FFF2-40B4-BE49-F238E27FC236}">
                      <a16:creationId xmlns:a16="http://schemas.microsoft.com/office/drawing/2014/main" id="{4B3DA93A-B0E2-BC86-462F-0B4B95C7CCD5}"/>
                    </a:ext>
                  </a:extLst>
                </p:cNvPr>
                <p:cNvSpPr/>
                <p:nvPr/>
              </p:nvSpPr>
              <p:spPr>
                <a:xfrm>
                  <a:off x="836612" y="1504950"/>
                  <a:ext cx="615950" cy="615950"/>
                </a:xfrm>
                <a:prstGeom prst="ellipse">
                  <a:avLst/>
                </a:prstGeom>
                <a:solidFill>
                  <a:schemeClr val="accent1"/>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nvGrpSpPr>
                <p:cNvPr id="1206" name="Google Shape;2124;p139">
                  <a:extLst>
                    <a:ext uri="{FF2B5EF4-FFF2-40B4-BE49-F238E27FC236}">
                      <a16:creationId xmlns:a16="http://schemas.microsoft.com/office/drawing/2014/main" id="{F841A81D-2EFE-26AA-70C6-2955C8E4F781}"/>
                    </a:ext>
                  </a:extLst>
                </p:cNvPr>
                <p:cNvGrpSpPr/>
                <p:nvPr/>
              </p:nvGrpSpPr>
              <p:grpSpPr>
                <a:xfrm>
                  <a:off x="685800" y="1352550"/>
                  <a:ext cx="915987" cy="919163"/>
                  <a:chOff x="836613" y="1154113"/>
                  <a:chExt cx="915987" cy="919163"/>
                </a:xfrm>
              </p:grpSpPr>
              <p:sp>
                <p:nvSpPr>
                  <p:cNvPr id="1207" name="Google Shape;2125;p139">
                    <a:extLst>
                      <a:ext uri="{FF2B5EF4-FFF2-40B4-BE49-F238E27FC236}">
                        <a16:creationId xmlns:a16="http://schemas.microsoft.com/office/drawing/2014/main" id="{2196695E-77E7-2364-ACEE-162E63CBC6DB}"/>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08" name="Google Shape;2126;p139">
                    <a:extLst>
                      <a:ext uri="{FF2B5EF4-FFF2-40B4-BE49-F238E27FC236}">
                        <a16:creationId xmlns:a16="http://schemas.microsoft.com/office/drawing/2014/main" id="{50AD9F98-3B4F-96C7-99F9-9CCECA228BC6}"/>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09" name="Google Shape;2127;p139">
                    <a:extLst>
                      <a:ext uri="{FF2B5EF4-FFF2-40B4-BE49-F238E27FC236}">
                        <a16:creationId xmlns:a16="http://schemas.microsoft.com/office/drawing/2014/main" id="{B2B90F2B-773C-E141-B9FE-C3283048F528}"/>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10" name="Google Shape;2128;p139">
                    <a:extLst>
                      <a:ext uri="{FF2B5EF4-FFF2-40B4-BE49-F238E27FC236}">
                        <a16:creationId xmlns:a16="http://schemas.microsoft.com/office/drawing/2014/main" id="{B92A656D-15EA-47EB-C187-B9F5885E3D4C}"/>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grpSp>
          <p:sp>
            <p:nvSpPr>
              <p:cNvPr id="1204" name="Google Shape;2129;p139">
                <a:extLst>
                  <a:ext uri="{FF2B5EF4-FFF2-40B4-BE49-F238E27FC236}">
                    <a16:creationId xmlns:a16="http://schemas.microsoft.com/office/drawing/2014/main" id="{C2C8ECD2-0BDE-AF1D-29F9-60560BF10253}"/>
                  </a:ext>
                </a:extLst>
              </p:cNvPr>
              <p:cNvSpPr/>
              <p:nvPr/>
            </p:nvSpPr>
            <p:spPr>
              <a:xfrm>
                <a:off x="2760464" y="3375777"/>
                <a:ext cx="6951879" cy="926401"/>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1400">
                  <a:solidFill>
                    <a:srgbClr val="3F3F3F"/>
                  </a:solidFill>
                  <a:latin typeface="Arial"/>
                  <a:ea typeface="Arial"/>
                  <a:cs typeface="Arial"/>
                  <a:sym typeface="Arial"/>
                </a:endParaRPr>
              </a:p>
            </p:txBody>
          </p:sp>
        </p:grpSp>
        <p:grpSp>
          <p:nvGrpSpPr>
            <p:cNvPr id="1180" name="Google Shape;2130;p139">
              <a:extLst>
                <a:ext uri="{FF2B5EF4-FFF2-40B4-BE49-F238E27FC236}">
                  <a16:creationId xmlns:a16="http://schemas.microsoft.com/office/drawing/2014/main" id="{29A8D3C8-F701-24A4-8DDA-77CE2661FAA0}"/>
                </a:ext>
              </a:extLst>
            </p:cNvPr>
            <p:cNvGrpSpPr/>
            <p:nvPr/>
          </p:nvGrpSpPr>
          <p:grpSpPr>
            <a:xfrm>
              <a:off x="3115338" y="6031991"/>
              <a:ext cx="6990867" cy="1013624"/>
              <a:chOff x="2760464" y="3293829"/>
              <a:chExt cx="6990867" cy="1013624"/>
            </a:xfrm>
          </p:grpSpPr>
          <p:grpSp>
            <p:nvGrpSpPr>
              <p:cNvPr id="1195" name="Google Shape;2131;p139">
                <a:extLst>
                  <a:ext uri="{FF2B5EF4-FFF2-40B4-BE49-F238E27FC236}">
                    <a16:creationId xmlns:a16="http://schemas.microsoft.com/office/drawing/2014/main" id="{231F53FC-D0F4-DDBA-8055-994994061C06}"/>
                  </a:ext>
                </a:extLst>
              </p:cNvPr>
              <p:cNvGrpSpPr/>
              <p:nvPr/>
            </p:nvGrpSpPr>
            <p:grpSpPr>
              <a:xfrm>
                <a:off x="2835414" y="3450727"/>
                <a:ext cx="796591" cy="787714"/>
                <a:chOff x="685800" y="1352550"/>
                <a:chExt cx="915987" cy="919163"/>
              </a:xfrm>
            </p:grpSpPr>
            <p:sp>
              <p:nvSpPr>
                <p:cNvPr id="1197" name="Google Shape;2132;p139">
                  <a:extLst>
                    <a:ext uri="{FF2B5EF4-FFF2-40B4-BE49-F238E27FC236}">
                      <a16:creationId xmlns:a16="http://schemas.microsoft.com/office/drawing/2014/main" id="{03BFBE31-C238-E9AD-894B-2FCA9145E3C3}"/>
                    </a:ext>
                  </a:extLst>
                </p:cNvPr>
                <p:cNvSpPr/>
                <p:nvPr/>
              </p:nvSpPr>
              <p:spPr>
                <a:xfrm>
                  <a:off x="836612" y="1504950"/>
                  <a:ext cx="615950" cy="615950"/>
                </a:xfrm>
                <a:prstGeom prst="ellipse">
                  <a:avLst/>
                </a:prstGeom>
                <a:solidFill>
                  <a:schemeClr val="accent1"/>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nvGrpSpPr>
                <p:cNvPr id="1198" name="Google Shape;2133;p139">
                  <a:extLst>
                    <a:ext uri="{FF2B5EF4-FFF2-40B4-BE49-F238E27FC236}">
                      <a16:creationId xmlns:a16="http://schemas.microsoft.com/office/drawing/2014/main" id="{D92D2140-85DB-74D4-9EF2-56BE5CEC0E7E}"/>
                    </a:ext>
                  </a:extLst>
                </p:cNvPr>
                <p:cNvGrpSpPr/>
                <p:nvPr/>
              </p:nvGrpSpPr>
              <p:grpSpPr>
                <a:xfrm>
                  <a:off x="685800" y="1352550"/>
                  <a:ext cx="915987" cy="919163"/>
                  <a:chOff x="836613" y="1154113"/>
                  <a:chExt cx="915987" cy="919163"/>
                </a:xfrm>
              </p:grpSpPr>
              <p:sp>
                <p:nvSpPr>
                  <p:cNvPr id="1199" name="Google Shape;2134;p139">
                    <a:extLst>
                      <a:ext uri="{FF2B5EF4-FFF2-40B4-BE49-F238E27FC236}">
                        <a16:creationId xmlns:a16="http://schemas.microsoft.com/office/drawing/2014/main" id="{116E10D4-3AFA-E08D-F76F-E26302CE0EF1}"/>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00" name="Google Shape;2135;p139">
                    <a:extLst>
                      <a:ext uri="{FF2B5EF4-FFF2-40B4-BE49-F238E27FC236}">
                        <a16:creationId xmlns:a16="http://schemas.microsoft.com/office/drawing/2014/main" id="{45FAA5E5-1A0C-C58F-3829-1848BBAA522B}"/>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01" name="Google Shape;2136;p139">
                    <a:extLst>
                      <a:ext uri="{FF2B5EF4-FFF2-40B4-BE49-F238E27FC236}">
                        <a16:creationId xmlns:a16="http://schemas.microsoft.com/office/drawing/2014/main" id="{B5A9939E-C2A1-457F-7EAD-FFB59AE2F012}"/>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202" name="Google Shape;2137;p139">
                    <a:extLst>
                      <a:ext uri="{FF2B5EF4-FFF2-40B4-BE49-F238E27FC236}">
                        <a16:creationId xmlns:a16="http://schemas.microsoft.com/office/drawing/2014/main" id="{4B3EFA6C-D738-5E62-ECA5-D898D1601977}"/>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grpSp>
          <p:sp>
            <p:nvSpPr>
              <p:cNvPr id="1196" name="Google Shape;2138;p139">
                <a:extLst>
                  <a:ext uri="{FF2B5EF4-FFF2-40B4-BE49-F238E27FC236}">
                    <a16:creationId xmlns:a16="http://schemas.microsoft.com/office/drawing/2014/main" id="{6813745E-0A75-D6EF-E2C3-1B9390B3C4F0}"/>
                  </a:ext>
                </a:extLst>
              </p:cNvPr>
              <p:cNvSpPr/>
              <p:nvPr/>
            </p:nvSpPr>
            <p:spPr>
              <a:xfrm>
                <a:off x="2760464" y="3293829"/>
                <a:ext cx="6990867" cy="1013624"/>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1400">
                  <a:solidFill>
                    <a:srgbClr val="3F3F3F"/>
                  </a:solidFill>
                  <a:latin typeface="Arial"/>
                  <a:ea typeface="Arial"/>
                  <a:cs typeface="Arial"/>
                  <a:sym typeface="Arial"/>
                </a:endParaRPr>
              </a:p>
            </p:txBody>
          </p:sp>
        </p:grpSp>
        <p:grpSp>
          <p:nvGrpSpPr>
            <p:cNvPr id="1181" name="Google Shape;2139;p139">
              <a:extLst>
                <a:ext uri="{FF2B5EF4-FFF2-40B4-BE49-F238E27FC236}">
                  <a16:creationId xmlns:a16="http://schemas.microsoft.com/office/drawing/2014/main" id="{5A6F26FA-6DA9-769A-40F0-EB0B4CD4D06F}"/>
                </a:ext>
              </a:extLst>
            </p:cNvPr>
            <p:cNvGrpSpPr/>
            <p:nvPr/>
          </p:nvGrpSpPr>
          <p:grpSpPr>
            <a:xfrm>
              <a:off x="3113911" y="7187890"/>
              <a:ext cx="6965063" cy="926401"/>
              <a:chOff x="2760465" y="3375777"/>
              <a:chExt cx="6965063" cy="926401"/>
            </a:xfrm>
          </p:grpSpPr>
          <p:grpSp>
            <p:nvGrpSpPr>
              <p:cNvPr id="1187" name="Google Shape;2140;p139">
                <a:extLst>
                  <a:ext uri="{FF2B5EF4-FFF2-40B4-BE49-F238E27FC236}">
                    <a16:creationId xmlns:a16="http://schemas.microsoft.com/office/drawing/2014/main" id="{852B22E9-D62A-23E8-B70C-22FF7B872A99}"/>
                  </a:ext>
                </a:extLst>
              </p:cNvPr>
              <p:cNvGrpSpPr/>
              <p:nvPr/>
            </p:nvGrpSpPr>
            <p:grpSpPr>
              <a:xfrm>
                <a:off x="2835414" y="3450727"/>
                <a:ext cx="796591" cy="787714"/>
                <a:chOff x="685800" y="1352550"/>
                <a:chExt cx="915987" cy="919163"/>
              </a:xfrm>
            </p:grpSpPr>
            <p:sp>
              <p:nvSpPr>
                <p:cNvPr id="1189" name="Google Shape;2141;p139">
                  <a:extLst>
                    <a:ext uri="{FF2B5EF4-FFF2-40B4-BE49-F238E27FC236}">
                      <a16:creationId xmlns:a16="http://schemas.microsoft.com/office/drawing/2014/main" id="{E577B53D-13B2-B716-F296-F19BCF13FC7C}"/>
                    </a:ext>
                  </a:extLst>
                </p:cNvPr>
                <p:cNvSpPr/>
                <p:nvPr/>
              </p:nvSpPr>
              <p:spPr>
                <a:xfrm>
                  <a:off x="836612" y="1504950"/>
                  <a:ext cx="615950" cy="615950"/>
                </a:xfrm>
                <a:prstGeom prst="ellipse">
                  <a:avLst/>
                </a:prstGeom>
                <a:solidFill>
                  <a:schemeClr val="accent1"/>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nvGrpSpPr>
                <p:cNvPr id="1190" name="Google Shape;2142;p139">
                  <a:extLst>
                    <a:ext uri="{FF2B5EF4-FFF2-40B4-BE49-F238E27FC236}">
                      <a16:creationId xmlns:a16="http://schemas.microsoft.com/office/drawing/2014/main" id="{704837E6-327E-DBCD-0C01-7F854E28F6BC}"/>
                    </a:ext>
                  </a:extLst>
                </p:cNvPr>
                <p:cNvGrpSpPr/>
                <p:nvPr/>
              </p:nvGrpSpPr>
              <p:grpSpPr>
                <a:xfrm>
                  <a:off x="685800" y="1352550"/>
                  <a:ext cx="915987" cy="919163"/>
                  <a:chOff x="836613" y="1154113"/>
                  <a:chExt cx="915987" cy="919163"/>
                </a:xfrm>
              </p:grpSpPr>
              <p:sp>
                <p:nvSpPr>
                  <p:cNvPr id="1191" name="Google Shape;2143;p139">
                    <a:extLst>
                      <a:ext uri="{FF2B5EF4-FFF2-40B4-BE49-F238E27FC236}">
                        <a16:creationId xmlns:a16="http://schemas.microsoft.com/office/drawing/2014/main" id="{9CA9BD2A-0BE7-42CE-537A-32532E64B538}"/>
                      </a:ext>
                    </a:extLst>
                  </p:cNvPr>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192" name="Google Shape;2144;p139">
                    <a:extLst>
                      <a:ext uri="{FF2B5EF4-FFF2-40B4-BE49-F238E27FC236}">
                        <a16:creationId xmlns:a16="http://schemas.microsoft.com/office/drawing/2014/main" id="{D823D534-7883-FC66-8883-D3570062E37F}"/>
                      </a:ext>
                    </a:extLst>
                  </p:cNvPr>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193" name="Google Shape;2145;p139">
                    <a:extLst>
                      <a:ext uri="{FF2B5EF4-FFF2-40B4-BE49-F238E27FC236}">
                        <a16:creationId xmlns:a16="http://schemas.microsoft.com/office/drawing/2014/main" id="{BDC7B724-BDA2-DD17-E199-7F55B18D4407}"/>
                      </a:ext>
                    </a:extLst>
                  </p:cNvPr>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sp>
                <p:nvSpPr>
                  <p:cNvPr id="1194" name="Google Shape;2146;p139">
                    <a:extLst>
                      <a:ext uri="{FF2B5EF4-FFF2-40B4-BE49-F238E27FC236}">
                        <a16:creationId xmlns:a16="http://schemas.microsoft.com/office/drawing/2014/main" id="{E7857473-9544-E9A3-6002-BB58F9D88FFD}"/>
                      </a:ext>
                    </a:extLst>
                  </p:cNvPr>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a:lnSpc>
                        <a:spcPct val="114000"/>
                      </a:lnSpc>
                      <a:buClr>
                        <a:srgbClr val="000000"/>
                      </a:buClr>
                      <a:buSzPts val="1400"/>
                    </a:pPr>
                    <a:endParaRPr sz="1400">
                      <a:solidFill>
                        <a:srgbClr val="3F3F3F"/>
                      </a:solidFill>
                      <a:latin typeface="Arial"/>
                      <a:ea typeface="Arial"/>
                      <a:cs typeface="Arial"/>
                      <a:sym typeface="Arial"/>
                    </a:endParaRPr>
                  </a:p>
                </p:txBody>
              </p:sp>
            </p:grpSp>
          </p:grpSp>
          <p:sp>
            <p:nvSpPr>
              <p:cNvPr id="1188" name="Google Shape;2147;p139">
                <a:extLst>
                  <a:ext uri="{FF2B5EF4-FFF2-40B4-BE49-F238E27FC236}">
                    <a16:creationId xmlns:a16="http://schemas.microsoft.com/office/drawing/2014/main" id="{D2A447AE-EB0E-0D01-9700-076909608A38}"/>
                  </a:ext>
                </a:extLst>
              </p:cNvPr>
              <p:cNvSpPr/>
              <p:nvPr/>
            </p:nvSpPr>
            <p:spPr>
              <a:xfrm>
                <a:off x="2760465" y="3375777"/>
                <a:ext cx="6965063" cy="926401"/>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buClr>
                    <a:srgbClr val="000000"/>
                  </a:buClr>
                  <a:buSzPts val="1400"/>
                </a:pPr>
                <a:endParaRPr sz="1400">
                  <a:solidFill>
                    <a:srgbClr val="3F3F3F"/>
                  </a:solidFill>
                  <a:latin typeface="Arial"/>
                  <a:ea typeface="Arial"/>
                  <a:cs typeface="Arial"/>
                  <a:sym typeface="Arial"/>
                </a:endParaRPr>
              </a:p>
            </p:txBody>
          </p:sp>
        </p:grpSp>
        <p:sp>
          <p:nvSpPr>
            <p:cNvPr id="1182" name="Google Shape;2148;p139">
              <a:extLst>
                <a:ext uri="{FF2B5EF4-FFF2-40B4-BE49-F238E27FC236}">
                  <a16:creationId xmlns:a16="http://schemas.microsoft.com/office/drawing/2014/main" id="{9D4891D9-6260-7009-8FDA-6BA8E1184BB4}"/>
                </a:ext>
              </a:extLst>
            </p:cNvPr>
            <p:cNvSpPr/>
            <p:nvPr/>
          </p:nvSpPr>
          <p:spPr>
            <a:xfrm>
              <a:off x="4063360" y="3107350"/>
              <a:ext cx="7426455"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a:solidFill>
                    <a:srgbClr val="3F3F3F"/>
                  </a:solidFill>
                  <a:latin typeface="Open Sans" panose="020B0606030504020204" pitchFamily="34" charset="0"/>
                  <a:ea typeface="Arial"/>
                  <a:cs typeface="Arial"/>
                  <a:sym typeface="Arial"/>
                </a:rPr>
                <a:t>Cross-browser compatibility</a:t>
              </a:r>
              <a:endParaRPr sz="1400">
                <a:solidFill>
                  <a:srgbClr val="000000"/>
                </a:solidFill>
                <a:latin typeface="Open Sans" panose="020B0606030504020204" pitchFamily="34" charset="0"/>
                <a:ea typeface="Arial"/>
                <a:cs typeface="Arial"/>
                <a:sym typeface="Arial"/>
              </a:endParaRPr>
            </a:p>
          </p:txBody>
        </p:sp>
        <p:sp>
          <p:nvSpPr>
            <p:cNvPr id="1183" name="Google Shape;2149;p139">
              <a:extLst>
                <a:ext uri="{FF2B5EF4-FFF2-40B4-BE49-F238E27FC236}">
                  <a16:creationId xmlns:a16="http://schemas.microsoft.com/office/drawing/2014/main" id="{E67237AE-EDAD-959F-5DA7-FB2BDFE3B7B0}"/>
                </a:ext>
              </a:extLst>
            </p:cNvPr>
            <p:cNvSpPr/>
            <p:nvPr/>
          </p:nvSpPr>
          <p:spPr>
            <a:xfrm>
              <a:off x="4063360" y="4161354"/>
              <a:ext cx="7574239"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a:solidFill>
                    <a:srgbClr val="3F3F3F"/>
                  </a:solidFill>
                  <a:latin typeface="Open Sans" panose="020B0606030504020204" pitchFamily="34" charset="0"/>
                  <a:ea typeface="Arial"/>
                  <a:cs typeface="Arial"/>
                  <a:sym typeface="Arial"/>
                </a:rPr>
                <a:t>Future proofing code</a:t>
              </a:r>
              <a:endParaRPr sz="1400">
                <a:solidFill>
                  <a:srgbClr val="000000"/>
                </a:solidFill>
                <a:latin typeface="Open Sans" panose="020B0606030504020204" pitchFamily="34" charset="0"/>
                <a:ea typeface="Arial"/>
                <a:cs typeface="Arial"/>
                <a:sym typeface="Arial"/>
              </a:endParaRPr>
            </a:p>
          </p:txBody>
        </p:sp>
        <p:sp>
          <p:nvSpPr>
            <p:cNvPr id="1184" name="Google Shape;2150;p139">
              <a:extLst>
                <a:ext uri="{FF2B5EF4-FFF2-40B4-BE49-F238E27FC236}">
                  <a16:creationId xmlns:a16="http://schemas.microsoft.com/office/drawing/2014/main" id="{574E8FC1-A074-20CD-E029-0000CF78DEFD}"/>
                </a:ext>
              </a:extLst>
            </p:cNvPr>
            <p:cNvSpPr/>
            <p:nvPr/>
          </p:nvSpPr>
          <p:spPr>
            <a:xfrm>
              <a:off x="4076911" y="5216142"/>
              <a:ext cx="4622525"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a:solidFill>
                    <a:srgbClr val="3F3F3F"/>
                  </a:solidFill>
                  <a:latin typeface="Open Sans"/>
                </a:rPr>
                <a:t>Improved developer productivity</a:t>
              </a:r>
              <a:endParaRPr sz="1400">
                <a:solidFill>
                  <a:srgbClr val="000000"/>
                </a:solidFill>
                <a:latin typeface="Open Sans"/>
                <a:ea typeface="Arial"/>
                <a:cs typeface="Arial"/>
                <a:sym typeface="Arial"/>
              </a:endParaRPr>
            </a:p>
          </p:txBody>
        </p:sp>
        <p:sp>
          <p:nvSpPr>
            <p:cNvPr id="1185" name="Google Shape;2151;p139">
              <a:extLst>
                <a:ext uri="{FF2B5EF4-FFF2-40B4-BE49-F238E27FC236}">
                  <a16:creationId xmlns:a16="http://schemas.microsoft.com/office/drawing/2014/main" id="{A58ABE68-8E0B-6A73-FD0D-DC3C3320DC4F}"/>
                </a:ext>
              </a:extLst>
            </p:cNvPr>
            <p:cNvSpPr/>
            <p:nvPr/>
          </p:nvSpPr>
          <p:spPr>
            <a:xfrm>
              <a:off x="4076911" y="6356086"/>
              <a:ext cx="7560687"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rPr>
                <a:t>Community support a</a:t>
              </a: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nd ecosystem</a:t>
              </a:r>
              <a:endPara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186" name="Google Shape;2152;p139">
              <a:extLst>
                <a:ext uri="{FF2B5EF4-FFF2-40B4-BE49-F238E27FC236}">
                  <a16:creationId xmlns:a16="http://schemas.microsoft.com/office/drawing/2014/main" id="{9391DD99-A9AA-3688-BDD1-7070458BC5A7}"/>
                </a:ext>
              </a:extLst>
            </p:cNvPr>
            <p:cNvSpPr/>
            <p:nvPr/>
          </p:nvSpPr>
          <p:spPr>
            <a:xfrm>
              <a:off x="4076911" y="7422742"/>
              <a:ext cx="7560687" cy="478232"/>
            </a:xfrm>
            <a:prstGeom prst="rect">
              <a:avLst/>
            </a:prstGeom>
            <a:noFill/>
            <a:ln>
              <a:noFill/>
            </a:ln>
          </p:spPr>
          <p:txBody>
            <a:bodyPr spcFirstLastPara="1" wrap="square" lIns="91425" tIns="45700" rIns="91425" bIns="45700" anchor="t" anchorCtr="0">
              <a:spAutoFit/>
            </a:bodyPr>
            <a:lstStyle/>
            <a:p>
              <a:pPr>
                <a:lnSpc>
                  <a:spcPct val="114000"/>
                </a:lnSpc>
                <a:buClr>
                  <a:srgbClr val="000000"/>
                </a:buClr>
                <a:buSzPts val="2200"/>
              </a:pPr>
              <a:r>
                <a:rPr lang="en-US" sz="2200">
                  <a:solidFill>
                    <a:srgbClr val="3F3F3F"/>
                  </a:solidFill>
                  <a:latin typeface="Open Sans"/>
                </a:rPr>
                <a:t>Adaptability to project needs</a:t>
              </a:r>
              <a:endParaRPr sz="1400">
                <a:solidFill>
                  <a:srgbClr val="000000"/>
                </a:solidFill>
                <a:latin typeface="Open Sans" panose="020B0606030504020204" pitchFamily="34" charset="0"/>
                <a:ea typeface="Arial"/>
                <a:cs typeface="Arial"/>
                <a:sym typeface="Arial"/>
              </a:endParaRPr>
            </a:p>
          </p:txBody>
        </p:sp>
      </p:grpSp>
      <p:sp>
        <p:nvSpPr>
          <p:cNvPr id="5" name="Text_Box">
            <a:extLst>
              <a:ext uri="{FF2B5EF4-FFF2-40B4-BE49-F238E27FC236}">
                <a16:creationId xmlns:a16="http://schemas.microsoft.com/office/drawing/2014/main" id="{73FE0D82-536C-2468-09F5-66FB7B9011DA}"/>
              </a:ext>
            </a:extLst>
          </p:cNvPr>
          <p:cNvSpPr/>
          <p:nvPr/>
        </p:nvSpPr>
        <p:spPr>
          <a:xfrm>
            <a:off x="1571338" y="1830087"/>
            <a:ext cx="12700000"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Babel offers several benefits, including</a:t>
            </a:r>
            <a:r>
              <a:rPr lang="en-US" sz="2200" b="0" i="0" u="none" strike="noStrike" cap="none">
                <a:solidFill>
                  <a:srgbClr val="3F3F3F"/>
                </a:solidFill>
                <a:latin typeface="Open Sans"/>
                <a:ea typeface="Open Sans"/>
                <a:cs typeface="Open Sans"/>
                <a:sym typeface="Open Sans"/>
              </a:rPr>
              <a:t>:</a:t>
            </a:r>
            <a:endParaRPr lang="en-US" sz="2200" b="0" i="0" u="none" strike="noStrike" cap="none">
              <a:solidFill>
                <a:srgbClr val="3F3F3F"/>
              </a:solidFill>
              <a:latin typeface="Arial"/>
              <a:ea typeface="Arial"/>
              <a:cs typeface="Arial"/>
              <a:sym typeface="Arial"/>
            </a:endParaRPr>
          </a:p>
        </p:txBody>
      </p:sp>
    </p:spTree>
    <p:extLst>
      <p:ext uri="{BB962C8B-B14F-4D97-AF65-F5344CB8AC3E}">
        <p14:creationId xmlns:p14="http://schemas.microsoft.com/office/powerpoint/2010/main" val="165797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Why Advanced JS?</a:t>
            </a:r>
            <a:endParaRPr/>
          </a:p>
        </p:txBody>
      </p:sp>
      <p:grpSp>
        <p:nvGrpSpPr>
          <p:cNvPr id="715" name="Google Shape;715;p8"/>
          <p:cNvGrpSpPr/>
          <p:nvPr/>
        </p:nvGrpSpPr>
        <p:grpSpPr>
          <a:xfrm>
            <a:off x="1595715" y="2976252"/>
            <a:ext cx="13068460" cy="4806425"/>
            <a:chOff x="1749660" y="2976252"/>
            <a:chExt cx="13068460" cy="4806425"/>
          </a:xfrm>
        </p:grpSpPr>
        <p:cxnSp>
          <p:nvCxnSpPr>
            <p:cNvPr id="716" name="Google Shape;716;p8"/>
            <p:cNvCxnSpPr/>
            <p:nvPr/>
          </p:nvCxnSpPr>
          <p:spPr>
            <a:xfrm rot="10800000" flipH="1">
              <a:off x="2513872" y="5363376"/>
              <a:ext cx="12092700" cy="16500"/>
            </a:xfrm>
            <a:prstGeom prst="straightConnector1">
              <a:avLst/>
            </a:prstGeom>
            <a:noFill/>
            <a:ln w="9525" cap="flat" cmpd="sng">
              <a:solidFill>
                <a:srgbClr val="BFBFBF"/>
              </a:solidFill>
              <a:prstDash val="solid"/>
              <a:round/>
              <a:headEnd type="none" w="sm" len="sm"/>
              <a:tailEnd type="none" w="sm" len="sm"/>
            </a:ln>
          </p:spPr>
        </p:cxnSp>
        <p:grpSp>
          <p:nvGrpSpPr>
            <p:cNvPr id="717" name="Google Shape;717;p8"/>
            <p:cNvGrpSpPr/>
            <p:nvPr/>
          </p:nvGrpSpPr>
          <p:grpSpPr>
            <a:xfrm>
              <a:off x="1749660" y="2976252"/>
              <a:ext cx="13068460" cy="4806425"/>
              <a:chOff x="253862" y="2540003"/>
              <a:chExt cx="13068460" cy="4806425"/>
            </a:xfrm>
          </p:grpSpPr>
          <p:cxnSp>
            <p:nvCxnSpPr>
              <p:cNvPr id="718" name="Google Shape;718;p8"/>
              <p:cNvCxnSpPr/>
              <p:nvPr/>
            </p:nvCxnSpPr>
            <p:spPr>
              <a:xfrm>
                <a:off x="2384464" y="3807559"/>
                <a:ext cx="0" cy="1129200"/>
              </a:xfrm>
              <a:prstGeom prst="straightConnector1">
                <a:avLst/>
              </a:prstGeom>
              <a:noFill/>
              <a:ln w="19050" cap="flat" cmpd="sng">
                <a:solidFill>
                  <a:srgbClr val="5B9BD5"/>
                </a:solidFill>
                <a:prstDash val="solid"/>
                <a:round/>
                <a:headEnd type="none" w="sm" len="sm"/>
                <a:tailEnd type="oval" w="med" len="med"/>
              </a:ln>
            </p:spPr>
          </p:cxnSp>
          <p:sp>
            <p:nvSpPr>
              <p:cNvPr id="719" name="Google Shape;719;p8"/>
              <p:cNvSpPr/>
              <p:nvPr/>
            </p:nvSpPr>
            <p:spPr>
              <a:xfrm>
                <a:off x="1763993" y="2549144"/>
                <a:ext cx="1243200" cy="1243500"/>
              </a:xfrm>
              <a:prstGeom prst="arc">
                <a:avLst>
                  <a:gd name="adj1" fmla="val 918567"/>
                  <a:gd name="adj2" fmla="val 9672644"/>
                </a:avLst>
              </a:prstGeom>
              <a:noFill/>
              <a:ln w="19050" cap="flat" cmpd="sng">
                <a:solidFill>
                  <a:srgbClr val="5B9BD5"/>
                </a:solidFill>
                <a:prstDash val="solid"/>
                <a:round/>
                <a:headEnd type="none" w="sm" len="sm"/>
                <a:tailEnd type="none" w="sm" len="sm"/>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20" name="Google Shape;720;p8"/>
              <p:cNvSpPr/>
              <p:nvPr/>
            </p:nvSpPr>
            <p:spPr>
              <a:xfrm>
                <a:off x="1899458" y="2684772"/>
                <a:ext cx="972300" cy="972300"/>
              </a:xfrm>
              <a:prstGeom prst="ellipse">
                <a:avLst/>
              </a:prstGeom>
              <a:solidFill>
                <a:srgbClr val="5B9BD5"/>
              </a:solidFill>
              <a:ln>
                <a:noFill/>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21" name="Google Shape;721;p8"/>
              <p:cNvSpPr txBox="1"/>
              <p:nvPr/>
            </p:nvSpPr>
            <p:spPr>
              <a:xfrm>
                <a:off x="253862" y="5358115"/>
                <a:ext cx="4261200" cy="502800"/>
              </a:xfrm>
              <a:prstGeom prst="rect">
                <a:avLst/>
              </a:prstGeom>
              <a:noFill/>
              <a:ln>
                <a:noFill/>
              </a:ln>
            </p:spPr>
            <p:txBody>
              <a:bodyPr spcFirstLastPara="1" wrap="square" lIns="162525" tIns="81225" rIns="162525" bIns="81225" anchor="ctr"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Asynchronous programming</a:t>
                </a:r>
                <a:endParaRPr sz="2200" b="0" i="0" u="none" strike="noStrike" cap="none">
                  <a:solidFill>
                    <a:srgbClr val="3F3F3F"/>
                  </a:solidFill>
                  <a:latin typeface="Open Sans"/>
                  <a:ea typeface="Open Sans"/>
                  <a:cs typeface="Open Sans"/>
                  <a:sym typeface="Open Sans"/>
                </a:endParaRPr>
              </a:p>
            </p:txBody>
          </p:sp>
          <p:cxnSp>
            <p:nvCxnSpPr>
              <p:cNvPr id="722" name="Google Shape;722;p8"/>
              <p:cNvCxnSpPr/>
              <p:nvPr/>
            </p:nvCxnSpPr>
            <p:spPr>
              <a:xfrm rot="10800000">
                <a:off x="5234654" y="4943732"/>
                <a:ext cx="0" cy="1129200"/>
              </a:xfrm>
              <a:prstGeom prst="straightConnector1">
                <a:avLst/>
              </a:prstGeom>
              <a:noFill/>
              <a:ln w="19050" cap="flat" cmpd="sng">
                <a:solidFill>
                  <a:srgbClr val="ED7D31"/>
                </a:solidFill>
                <a:prstDash val="solid"/>
                <a:round/>
                <a:headEnd type="none" w="sm" len="sm"/>
                <a:tailEnd type="oval" w="med" len="med"/>
              </a:ln>
            </p:spPr>
          </p:cxnSp>
          <p:sp>
            <p:nvSpPr>
              <p:cNvPr id="723" name="Google Shape;723;p8"/>
              <p:cNvSpPr/>
              <p:nvPr/>
            </p:nvSpPr>
            <p:spPr>
              <a:xfrm rot="10800000" flipH="1">
                <a:off x="4614185" y="6087847"/>
                <a:ext cx="1243200" cy="1243500"/>
              </a:xfrm>
              <a:prstGeom prst="arc">
                <a:avLst>
                  <a:gd name="adj1" fmla="val 918567"/>
                  <a:gd name="adj2" fmla="val 9672644"/>
                </a:avLst>
              </a:prstGeom>
              <a:noFill/>
              <a:ln w="19050" cap="flat" cmpd="sng">
                <a:solidFill>
                  <a:srgbClr val="ED7D31"/>
                </a:solidFill>
                <a:prstDash val="solid"/>
                <a:round/>
                <a:headEnd type="none" w="sm" len="sm"/>
                <a:tailEnd type="none" w="sm" len="sm"/>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24" name="Google Shape;724;p8"/>
              <p:cNvSpPr/>
              <p:nvPr/>
            </p:nvSpPr>
            <p:spPr>
              <a:xfrm rot="10800000" flipH="1">
                <a:off x="4749650" y="6223417"/>
                <a:ext cx="972300" cy="972300"/>
              </a:xfrm>
              <a:prstGeom prst="ellipse">
                <a:avLst/>
              </a:prstGeom>
              <a:solidFill>
                <a:srgbClr val="ED7D31"/>
              </a:solidFill>
              <a:ln>
                <a:noFill/>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25" name="Google Shape;725;p8"/>
              <p:cNvSpPr txBox="1"/>
              <p:nvPr/>
            </p:nvSpPr>
            <p:spPr>
              <a:xfrm>
                <a:off x="3157184" y="3696480"/>
                <a:ext cx="4261200" cy="888600"/>
              </a:xfrm>
              <a:prstGeom prst="rect">
                <a:avLst/>
              </a:prstGeom>
              <a:noFill/>
              <a:ln>
                <a:noFill/>
              </a:ln>
            </p:spPr>
            <p:txBody>
              <a:bodyPr spcFirstLastPara="1" wrap="square" lIns="162525" tIns="81225" rIns="162525" bIns="81225" anchor="ctr"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Modern development standards</a:t>
                </a:r>
                <a:endParaRPr sz="2200" b="0" i="0" u="none" strike="noStrike" cap="none">
                  <a:solidFill>
                    <a:srgbClr val="3F3F3F"/>
                  </a:solidFill>
                  <a:latin typeface="Open Sans"/>
                  <a:ea typeface="Open Sans"/>
                  <a:cs typeface="Open Sans"/>
                  <a:sym typeface="Open Sans"/>
                </a:endParaRPr>
              </a:p>
            </p:txBody>
          </p:sp>
          <p:cxnSp>
            <p:nvCxnSpPr>
              <p:cNvPr id="726" name="Google Shape;726;p8"/>
              <p:cNvCxnSpPr/>
              <p:nvPr/>
            </p:nvCxnSpPr>
            <p:spPr>
              <a:xfrm>
                <a:off x="8084844" y="3798418"/>
                <a:ext cx="0" cy="1129200"/>
              </a:xfrm>
              <a:prstGeom prst="straightConnector1">
                <a:avLst/>
              </a:prstGeom>
              <a:noFill/>
              <a:ln w="19050" cap="flat" cmpd="sng">
                <a:solidFill>
                  <a:srgbClr val="A5A5A5"/>
                </a:solidFill>
                <a:prstDash val="solid"/>
                <a:round/>
                <a:headEnd type="none" w="sm" len="sm"/>
                <a:tailEnd type="oval" w="med" len="med"/>
              </a:ln>
            </p:spPr>
          </p:cxnSp>
          <p:sp>
            <p:nvSpPr>
              <p:cNvPr id="727" name="Google Shape;727;p8"/>
              <p:cNvSpPr/>
              <p:nvPr/>
            </p:nvSpPr>
            <p:spPr>
              <a:xfrm>
                <a:off x="7464373" y="2540003"/>
                <a:ext cx="1243200" cy="1243500"/>
              </a:xfrm>
              <a:prstGeom prst="arc">
                <a:avLst>
                  <a:gd name="adj1" fmla="val 918567"/>
                  <a:gd name="adj2" fmla="val 9672644"/>
                </a:avLst>
              </a:prstGeom>
              <a:noFill/>
              <a:ln w="19050" cap="flat" cmpd="sng">
                <a:solidFill>
                  <a:srgbClr val="A5A5A5"/>
                </a:solidFill>
                <a:prstDash val="solid"/>
                <a:round/>
                <a:headEnd type="none" w="sm" len="sm"/>
                <a:tailEnd type="none" w="sm" len="sm"/>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28" name="Google Shape;728;p8"/>
              <p:cNvSpPr/>
              <p:nvPr/>
            </p:nvSpPr>
            <p:spPr>
              <a:xfrm>
                <a:off x="7599838" y="2675630"/>
                <a:ext cx="972300" cy="972300"/>
              </a:xfrm>
              <a:prstGeom prst="ellipse">
                <a:avLst/>
              </a:prstGeom>
              <a:solidFill>
                <a:srgbClr val="A5A5A5"/>
              </a:solidFill>
              <a:ln>
                <a:noFill/>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29" name="Google Shape;729;p8"/>
              <p:cNvSpPr txBox="1"/>
              <p:nvPr/>
            </p:nvSpPr>
            <p:spPr>
              <a:xfrm>
                <a:off x="5925115" y="5453248"/>
                <a:ext cx="4361100" cy="502800"/>
              </a:xfrm>
              <a:prstGeom prst="rect">
                <a:avLst/>
              </a:prstGeom>
              <a:noFill/>
              <a:ln>
                <a:noFill/>
              </a:ln>
            </p:spPr>
            <p:txBody>
              <a:bodyPr spcFirstLastPara="1" wrap="square" lIns="162525" tIns="81225" rIns="162525" bIns="81225"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Security considerations</a:t>
                </a:r>
                <a:endParaRPr sz="1400" b="0" i="0" u="none" strike="noStrike" cap="none">
                  <a:solidFill>
                    <a:srgbClr val="000000"/>
                  </a:solidFill>
                  <a:latin typeface="Arial"/>
                  <a:ea typeface="Arial"/>
                  <a:cs typeface="Arial"/>
                  <a:sym typeface="Arial"/>
                </a:endParaRPr>
              </a:p>
            </p:txBody>
          </p:sp>
          <p:cxnSp>
            <p:nvCxnSpPr>
              <p:cNvPr id="730" name="Google Shape;730;p8"/>
              <p:cNvCxnSpPr/>
              <p:nvPr/>
            </p:nvCxnSpPr>
            <p:spPr>
              <a:xfrm rot="10800000">
                <a:off x="10935036" y="4958813"/>
                <a:ext cx="0" cy="1129200"/>
              </a:xfrm>
              <a:prstGeom prst="straightConnector1">
                <a:avLst/>
              </a:prstGeom>
              <a:noFill/>
              <a:ln w="19050" cap="flat" cmpd="sng">
                <a:solidFill>
                  <a:srgbClr val="70AD47"/>
                </a:solidFill>
                <a:prstDash val="solid"/>
                <a:round/>
                <a:headEnd type="none" w="sm" len="sm"/>
                <a:tailEnd type="oval" w="med" len="med"/>
              </a:ln>
            </p:spPr>
          </p:cxnSp>
          <p:sp>
            <p:nvSpPr>
              <p:cNvPr id="731" name="Google Shape;731;p8"/>
              <p:cNvSpPr/>
              <p:nvPr/>
            </p:nvSpPr>
            <p:spPr>
              <a:xfrm rot="10800000" flipH="1">
                <a:off x="10357723" y="6102928"/>
                <a:ext cx="1243200" cy="1243500"/>
              </a:xfrm>
              <a:prstGeom prst="arc">
                <a:avLst>
                  <a:gd name="adj1" fmla="val 918567"/>
                  <a:gd name="adj2" fmla="val 9672644"/>
                </a:avLst>
              </a:prstGeom>
              <a:noFill/>
              <a:ln w="19050" cap="flat" cmpd="sng">
                <a:solidFill>
                  <a:srgbClr val="70AD47"/>
                </a:solidFill>
                <a:prstDash val="solid"/>
                <a:round/>
                <a:headEnd type="none" w="sm" len="sm"/>
                <a:tailEnd type="none" w="sm" len="sm"/>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32" name="Google Shape;732;p8"/>
              <p:cNvSpPr/>
              <p:nvPr/>
            </p:nvSpPr>
            <p:spPr>
              <a:xfrm rot="10800000" flipH="1">
                <a:off x="10493188" y="6238498"/>
                <a:ext cx="972300" cy="972300"/>
              </a:xfrm>
              <a:prstGeom prst="ellipse">
                <a:avLst/>
              </a:prstGeom>
              <a:solidFill>
                <a:srgbClr val="70AD47"/>
              </a:solidFill>
              <a:ln w="9525" cap="flat" cmpd="sng">
                <a:solidFill>
                  <a:srgbClr val="70AD47"/>
                </a:solidFill>
                <a:prstDash val="solid"/>
                <a:round/>
                <a:headEnd type="none" w="sm" len="sm"/>
                <a:tailEnd type="none" w="sm" len="sm"/>
              </a:ln>
            </p:spPr>
            <p:txBody>
              <a:bodyPr spcFirstLastPara="1" wrap="square" lIns="162525" tIns="81225" rIns="162525" bIns="81225"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733" name="Google Shape;733;p8"/>
              <p:cNvSpPr txBox="1"/>
              <p:nvPr/>
            </p:nvSpPr>
            <p:spPr>
              <a:xfrm>
                <a:off x="8636322" y="3917453"/>
                <a:ext cx="4686000" cy="502800"/>
              </a:xfrm>
              <a:prstGeom prst="rect">
                <a:avLst/>
              </a:prstGeom>
              <a:noFill/>
              <a:ln>
                <a:noFill/>
              </a:ln>
            </p:spPr>
            <p:txBody>
              <a:bodyPr spcFirstLastPara="1" wrap="square" lIns="162525" tIns="81225" rIns="162525" bIns="81225"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a:solidFill>
                      <a:srgbClr val="3F3F3F"/>
                    </a:solidFill>
                    <a:latin typeface="Open Sans"/>
                    <a:ea typeface="Open Sans"/>
                    <a:cs typeface="Open Sans"/>
                    <a:sym typeface="Open Sans"/>
                  </a:rPr>
                  <a:t>Performance optimization</a:t>
                </a:r>
                <a:endParaRPr sz="1400" b="0" i="0" u="none" strike="noStrike" cap="none">
                  <a:solidFill>
                    <a:srgbClr val="000000"/>
                  </a:solidFill>
                  <a:latin typeface="Arial"/>
                  <a:ea typeface="Arial"/>
                  <a:cs typeface="Arial"/>
                  <a:sym typeface="Arial"/>
                </a:endParaRPr>
              </a:p>
            </p:txBody>
          </p:sp>
        </p:grpSp>
      </p:grpSp>
      <p:sp>
        <p:nvSpPr>
          <p:cNvPr id="734" name="Google Shape;734;p8"/>
          <p:cNvSpPr txBox="1"/>
          <p:nvPr/>
        </p:nvSpPr>
        <p:spPr>
          <a:xfrm>
            <a:off x="12083756" y="6945692"/>
            <a:ext cx="5760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04</a:t>
            </a:r>
            <a:endParaRPr sz="2200" b="0" i="0" u="none" strike="noStrike" cap="none">
              <a:solidFill>
                <a:srgbClr val="FFFFFF"/>
              </a:solidFill>
              <a:latin typeface="Open Sans"/>
              <a:ea typeface="Open Sans"/>
              <a:cs typeface="Open Sans"/>
              <a:sym typeface="Open Sans"/>
            </a:endParaRPr>
          </a:p>
        </p:txBody>
      </p:sp>
      <p:sp>
        <p:nvSpPr>
          <p:cNvPr id="735" name="Google Shape;735;p8"/>
          <p:cNvSpPr txBox="1"/>
          <p:nvPr/>
        </p:nvSpPr>
        <p:spPr>
          <a:xfrm>
            <a:off x="6309451" y="6945712"/>
            <a:ext cx="563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02</a:t>
            </a:r>
            <a:endParaRPr sz="2200" b="0" i="0" u="none" strike="noStrike" cap="none">
              <a:solidFill>
                <a:srgbClr val="FFFFFF"/>
              </a:solidFill>
              <a:latin typeface="Open Sans"/>
              <a:ea typeface="Open Sans"/>
              <a:cs typeface="Open Sans"/>
              <a:sym typeface="Open Sans"/>
            </a:endParaRPr>
          </a:p>
        </p:txBody>
      </p:sp>
      <p:sp>
        <p:nvSpPr>
          <p:cNvPr id="736" name="Google Shape;736;p8"/>
          <p:cNvSpPr txBox="1"/>
          <p:nvPr/>
        </p:nvSpPr>
        <p:spPr>
          <a:xfrm>
            <a:off x="3452916" y="3393275"/>
            <a:ext cx="534300" cy="4095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01</a:t>
            </a:r>
            <a:endParaRPr sz="2200" b="0" i="0" u="none" strike="noStrike" cap="none">
              <a:solidFill>
                <a:srgbClr val="FFFFFF"/>
              </a:solidFill>
              <a:latin typeface="Open Sans"/>
              <a:ea typeface="Open Sans"/>
              <a:cs typeface="Open Sans"/>
              <a:sym typeface="Open Sans"/>
            </a:endParaRPr>
          </a:p>
        </p:txBody>
      </p:sp>
      <p:sp>
        <p:nvSpPr>
          <p:cNvPr id="737" name="Google Shape;737;p8"/>
          <p:cNvSpPr txBox="1"/>
          <p:nvPr/>
        </p:nvSpPr>
        <p:spPr>
          <a:xfrm>
            <a:off x="9142888" y="3393437"/>
            <a:ext cx="567900" cy="409200"/>
          </a:xfrm>
          <a:prstGeom prst="rect">
            <a:avLst/>
          </a:prstGeom>
          <a:no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03</a:t>
            </a:r>
            <a:endParaRPr sz="2200" b="0" i="0" u="none" strike="noStrike" cap="none">
              <a:solidFill>
                <a:srgbClr val="FFFFFF"/>
              </a:solidFill>
              <a:latin typeface="Open Sans"/>
              <a:ea typeface="Open Sans"/>
              <a:cs typeface="Open Sans"/>
              <a:sym typeface="Open Sans"/>
            </a:endParaRPr>
          </a:p>
        </p:txBody>
      </p:sp>
      <p:sp>
        <p:nvSpPr>
          <p:cNvPr id="3" name="Brandline_LVC">
            <a:extLst>
              <a:ext uri="{FF2B5EF4-FFF2-40B4-BE49-F238E27FC236}">
                <a16:creationId xmlns:a16="http://schemas.microsoft.com/office/drawing/2014/main" id="{99FA72B1-C286-0CDF-5141-E078D6D58D1E}"/>
              </a:ext>
            </a:extLst>
          </p:cNvPr>
          <p:cNvSpPr/>
          <p:nvPr/>
        </p:nvSpPr>
        <p:spPr>
          <a:xfrm>
            <a:off x="6146800" y="816324"/>
            <a:ext cx="39807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_Box">
            <a:extLst>
              <a:ext uri="{FF2B5EF4-FFF2-40B4-BE49-F238E27FC236}">
                <a16:creationId xmlns:a16="http://schemas.microsoft.com/office/drawing/2014/main" id="{36281A71-8F72-C794-5C76-AEB3C241F428}"/>
              </a:ext>
            </a:extLst>
          </p:cNvPr>
          <p:cNvSpPr/>
          <p:nvPr/>
        </p:nvSpPr>
        <p:spPr>
          <a:xfrm>
            <a:off x="1571338" y="1830087"/>
            <a:ext cx="12700000"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buSzPts val="2800"/>
            </a:pPr>
            <a:r>
              <a:rPr lang="en-US" sz="2200">
                <a:solidFill>
                  <a:srgbClr val="3F3F3F"/>
                </a:solidFill>
                <a:latin typeface="Open Sans"/>
                <a:ea typeface="Open Sans"/>
                <a:cs typeface="Open Sans"/>
                <a:sym typeface="Open Sans"/>
              </a:rPr>
              <a:t>Advanced JS is crucial for many reasons, including:</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g261e5c5b6f0_0_185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SzPts val="2800"/>
              <a:buNone/>
            </a:pPr>
            <a:r>
              <a:rPr lang="en-US"/>
              <a:t>Configuring Babel</a:t>
            </a:r>
            <a:endParaRPr/>
          </a:p>
        </p:txBody>
      </p:sp>
    </p:spTree>
    <p:extLst>
      <p:ext uri="{BB962C8B-B14F-4D97-AF65-F5344CB8AC3E}">
        <p14:creationId xmlns:p14="http://schemas.microsoft.com/office/powerpoint/2010/main" val="5743534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Babel Configuration Files</a:t>
            </a:r>
            <a:endParaRPr/>
          </a:p>
        </p:txBody>
      </p:sp>
      <p:sp>
        <p:nvSpPr>
          <p:cNvPr id="4" name="Brandline_LVC">
            <a:extLst>
              <a:ext uri="{FF2B5EF4-FFF2-40B4-BE49-F238E27FC236}">
                <a16:creationId xmlns:a16="http://schemas.microsoft.com/office/drawing/2014/main" id="{3D914C93-D38A-41B6-68F4-491456518BC5}"/>
              </a:ext>
            </a:extLst>
          </p:cNvPr>
          <p:cNvSpPr/>
          <p:nvPr/>
        </p:nvSpPr>
        <p:spPr>
          <a:xfrm>
            <a:off x="5359400" y="816352"/>
            <a:ext cx="5540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oogle Shape;1103;p76">
            <a:extLst>
              <a:ext uri="{FF2B5EF4-FFF2-40B4-BE49-F238E27FC236}">
                <a16:creationId xmlns:a16="http://schemas.microsoft.com/office/drawing/2014/main" id="{97D32ACF-B296-761F-7B68-F0229A406328}"/>
              </a:ext>
            </a:extLst>
          </p:cNvPr>
          <p:cNvGrpSpPr/>
          <p:nvPr/>
        </p:nvGrpSpPr>
        <p:grpSpPr>
          <a:xfrm>
            <a:off x="5248705" y="4672012"/>
            <a:ext cx="5758471" cy="3545865"/>
            <a:chOff x="5075670" y="4626373"/>
            <a:chExt cx="5758471" cy="3545865"/>
          </a:xfrm>
        </p:grpSpPr>
        <p:sp>
          <p:nvSpPr>
            <p:cNvPr id="7" name="Google Shape;1104;p76">
              <a:extLst>
                <a:ext uri="{FF2B5EF4-FFF2-40B4-BE49-F238E27FC236}">
                  <a16:creationId xmlns:a16="http://schemas.microsoft.com/office/drawing/2014/main" id="{53A3089A-7E69-0732-0931-02710E6F5C21}"/>
                </a:ext>
              </a:extLst>
            </p:cNvPr>
            <p:cNvSpPr/>
            <p:nvPr/>
          </p:nvSpPr>
          <p:spPr>
            <a:xfrm>
              <a:off x="5075670" y="4932456"/>
              <a:ext cx="5758471" cy="3239782"/>
            </a:xfrm>
            <a:custGeom>
              <a:avLst/>
              <a:gdLst/>
              <a:ahLst/>
              <a:cxnLst/>
              <a:rect l="l" t="t" r="r" b="b"/>
              <a:pathLst>
                <a:path w="418" h="258" extrusionOk="0">
                  <a:moveTo>
                    <a:pt x="417" y="252"/>
                  </a:moveTo>
                  <a:cubicBezTo>
                    <a:pt x="387" y="212"/>
                    <a:pt x="347" y="183"/>
                    <a:pt x="302" y="166"/>
                  </a:cubicBezTo>
                  <a:cubicBezTo>
                    <a:pt x="377" y="94"/>
                    <a:pt x="377" y="94"/>
                    <a:pt x="377" y="94"/>
                  </a:cubicBezTo>
                  <a:cubicBezTo>
                    <a:pt x="378" y="92"/>
                    <a:pt x="378" y="91"/>
                    <a:pt x="377" y="89"/>
                  </a:cubicBezTo>
                  <a:cubicBezTo>
                    <a:pt x="375" y="88"/>
                    <a:pt x="374" y="88"/>
                    <a:pt x="372" y="89"/>
                  </a:cubicBezTo>
                  <a:cubicBezTo>
                    <a:pt x="296" y="164"/>
                    <a:pt x="296" y="164"/>
                    <a:pt x="296" y="164"/>
                  </a:cubicBezTo>
                  <a:cubicBezTo>
                    <a:pt x="270" y="154"/>
                    <a:pt x="241" y="149"/>
                    <a:pt x="212" y="149"/>
                  </a:cubicBezTo>
                  <a:cubicBezTo>
                    <a:pt x="212" y="3"/>
                    <a:pt x="212" y="3"/>
                    <a:pt x="212" y="3"/>
                  </a:cubicBezTo>
                  <a:cubicBezTo>
                    <a:pt x="212" y="0"/>
                    <a:pt x="206" y="0"/>
                    <a:pt x="206" y="3"/>
                  </a:cubicBezTo>
                  <a:cubicBezTo>
                    <a:pt x="206" y="149"/>
                    <a:pt x="206" y="149"/>
                    <a:pt x="206" y="149"/>
                  </a:cubicBezTo>
                  <a:cubicBezTo>
                    <a:pt x="180" y="149"/>
                    <a:pt x="155" y="153"/>
                    <a:pt x="131" y="161"/>
                  </a:cubicBezTo>
                  <a:cubicBezTo>
                    <a:pt x="54" y="89"/>
                    <a:pt x="54" y="89"/>
                    <a:pt x="54" y="89"/>
                  </a:cubicBezTo>
                  <a:cubicBezTo>
                    <a:pt x="53" y="88"/>
                    <a:pt x="51" y="88"/>
                    <a:pt x="50" y="89"/>
                  </a:cubicBezTo>
                  <a:cubicBezTo>
                    <a:pt x="49" y="91"/>
                    <a:pt x="49" y="93"/>
                    <a:pt x="50" y="94"/>
                  </a:cubicBezTo>
                  <a:cubicBezTo>
                    <a:pt x="125" y="163"/>
                    <a:pt x="125" y="163"/>
                    <a:pt x="125" y="163"/>
                  </a:cubicBezTo>
                  <a:cubicBezTo>
                    <a:pt x="76" y="179"/>
                    <a:pt x="33" y="210"/>
                    <a:pt x="1" y="252"/>
                  </a:cubicBezTo>
                  <a:cubicBezTo>
                    <a:pt x="0" y="254"/>
                    <a:pt x="0" y="256"/>
                    <a:pt x="2" y="256"/>
                  </a:cubicBezTo>
                  <a:cubicBezTo>
                    <a:pt x="3" y="258"/>
                    <a:pt x="5" y="257"/>
                    <a:pt x="6" y="256"/>
                  </a:cubicBezTo>
                  <a:cubicBezTo>
                    <a:pt x="54" y="192"/>
                    <a:pt x="129" y="155"/>
                    <a:pt x="209" y="155"/>
                  </a:cubicBezTo>
                  <a:cubicBezTo>
                    <a:pt x="290" y="155"/>
                    <a:pt x="364" y="192"/>
                    <a:pt x="413" y="256"/>
                  </a:cubicBezTo>
                  <a:cubicBezTo>
                    <a:pt x="413" y="257"/>
                    <a:pt x="414" y="257"/>
                    <a:pt x="415" y="257"/>
                  </a:cubicBezTo>
                  <a:cubicBezTo>
                    <a:pt x="415" y="257"/>
                    <a:pt x="416" y="257"/>
                    <a:pt x="417" y="256"/>
                  </a:cubicBezTo>
                  <a:cubicBezTo>
                    <a:pt x="418" y="256"/>
                    <a:pt x="418" y="254"/>
                    <a:pt x="417" y="252"/>
                  </a:cubicBezTo>
                  <a:close/>
                </a:path>
              </a:pathLst>
            </a:custGeom>
            <a:solidFill>
              <a:srgbClr val="A5A5A5"/>
            </a:solidFill>
            <a:ln>
              <a:noFill/>
            </a:ln>
          </p:spPr>
          <p:txBody>
            <a:bodyPr spcFirstLastPara="1" wrap="square" lIns="91425" tIns="45700" rIns="91425" bIns="45700" anchor="t" anchorCtr="0">
              <a:noAutofit/>
            </a:bodyPr>
            <a:lstStyle/>
            <a:p>
              <a:pPr>
                <a:lnSpc>
                  <a:spcPct val="114000"/>
                </a:lnSpc>
                <a:buClr>
                  <a:srgbClr val="000000"/>
                </a:buClr>
                <a:buSzPts val="2200"/>
              </a:pPr>
              <a:endParaRPr sz="2200" b="1">
                <a:solidFill>
                  <a:srgbClr val="3F3F3F"/>
                </a:solidFill>
                <a:latin typeface="Arial"/>
                <a:ea typeface="Arial"/>
                <a:cs typeface="Arial"/>
                <a:sym typeface="Arial"/>
              </a:endParaRPr>
            </a:p>
          </p:txBody>
        </p:sp>
        <p:sp>
          <p:nvSpPr>
            <p:cNvPr id="8" name="Google Shape;1105;p76">
              <a:extLst>
                <a:ext uri="{FF2B5EF4-FFF2-40B4-BE49-F238E27FC236}">
                  <a16:creationId xmlns:a16="http://schemas.microsoft.com/office/drawing/2014/main" id="{EBA538F0-9A8D-7DA2-2D47-D74ADAF50A93}"/>
                </a:ext>
              </a:extLst>
            </p:cNvPr>
            <p:cNvSpPr/>
            <p:nvPr/>
          </p:nvSpPr>
          <p:spPr>
            <a:xfrm>
              <a:off x="9751686" y="5736685"/>
              <a:ext cx="818275" cy="748100"/>
            </a:xfrm>
            <a:prstGeom prst="ellipse">
              <a:avLst/>
            </a:prstGeom>
            <a:solidFill>
              <a:srgbClr val="E9AFA3"/>
            </a:solidFill>
            <a:ln>
              <a:noFill/>
            </a:ln>
          </p:spPr>
          <p:txBody>
            <a:bodyPr spcFirstLastPara="1" wrap="square" lIns="91425" tIns="45700" rIns="91425" bIns="45700" anchor="t" anchorCtr="0">
              <a:noAutofit/>
            </a:bodyPr>
            <a:lstStyle/>
            <a:p>
              <a:pPr>
                <a:lnSpc>
                  <a:spcPct val="114000"/>
                </a:lnSpc>
                <a:buClr>
                  <a:srgbClr val="000000"/>
                </a:buClr>
                <a:buSzPts val="2200"/>
              </a:pPr>
              <a:endParaRPr sz="2200" b="1">
                <a:solidFill>
                  <a:srgbClr val="3F3F3F"/>
                </a:solidFill>
                <a:latin typeface="Arial"/>
                <a:ea typeface="Arial"/>
                <a:cs typeface="Arial"/>
                <a:sym typeface="Arial"/>
              </a:endParaRPr>
            </a:p>
          </p:txBody>
        </p:sp>
        <p:sp>
          <p:nvSpPr>
            <p:cNvPr id="9" name="Google Shape;1106;p76">
              <a:extLst>
                <a:ext uri="{FF2B5EF4-FFF2-40B4-BE49-F238E27FC236}">
                  <a16:creationId xmlns:a16="http://schemas.microsoft.com/office/drawing/2014/main" id="{6E81748F-2BE9-633D-6EBC-A95936A50FF5}"/>
                </a:ext>
              </a:extLst>
            </p:cNvPr>
            <p:cNvSpPr/>
            <p:nvPr/>
          </p:nvSpPr>
          <p:spPr>
            <a:xfrm>
              <a:off x="7545767" y="4626373"/>
              <a:ext cx="818275" cy="748100"/>
            </a:xfrm>
            <a:prstGeom prst="ellipse">
              <a:avLst/>
            </a:prstGeom>
            <a:solidFill>
              <a:srgbClr val="427AA1"/>
            </a:solidFill>
            <a:ln>
              <a:noFill/>
            </a:ln>
          </p:spPr>
          <p:txBody>
            <a:bodyPr spcFirstLastPara="1" wrap="square" lIns="91425" tIns="45700" rIns="91425" bIns="45700" anchor="ctr" anchorCtr="0">
              <a:noAutofit/>
            </a:bodyPr>
            <a:lstStyle/>
            <a:p>
              <a:pPr algn="ctr">
                <a:lnSpc>
                  <a:spcPct val="114000"/>
                </a:lnSpc>
                <a:buClr>
                  <a:srgbClr val="000000"/>
                </a:buClr>
                <a:buSzPts val="1400"/>
              </a:pPr>
              <a:endParaRPr sz="1400" b="1">
                <a:solidFill>
                  <a:srgbClr val="3F3F3F"/>
                </a:solidFill>
                <a:latin typeface="Arial"/>
                <a:ea typeface="Arial"/>
                <a:cs typeface="Arial"/>
                <a:sym typeface="Arial"/>
              </a:endParaRPr>
            </a:p>
          </p:txBody>
        </p:sp>
        <p:sp>
          <p:nvSpPr>
            <p:cNvPr id="10" name="Google Shape;1107;p76">
              <a:extLst>
                <a:ext uri="{FF2B5EF4-FFF2-40B4-BE49-F238E27FC236}">
                  <a16:creationId xmlns:a16="http://schemas.microsoft.com/office/drawing/2014/main" id="{14DAA533-5254-8677-D6B4-F35AD820E93D}"/>
                </a:ext>
              </a:extLst>
            </p:cNvPr>
            <p:cNvSpPr/>
            <p:nvPr/>
          </p:nvSpPr>
          <p:spPr>
            <a:xfrm>
              <a:off x="5339850" y="5635973"/>
              <a:ext cx="818275" cy="748100"/>
            </a:xfrm>
            <a:prstGeom prst="ellipse">
              <a:avLst/>
            </a:prstGeom>
            <a:solidFill>
              <a:srgbClr val="E4B363"/>
            </a:solidFill>
            <a:ln>
              <a:noFill/>
            </a:ln>
          </p:spPr>
          <p:txBody>
            <a:bodyPr spcFirstLastPara="1" wrap="square" lIns="91425" tIns="45700" rIns="91425" bIns="45700" anchor="ctr" anchorCtr="0">
              <a:noAutofit/>
            </a:bodyPr>
            <a:lstStyle/>
            <a:p>
              <a:pPr algn="ctr">
                <a:lnSpc>
                  <a:spcPct val="114000"/>
                </a:lnSpc>
                <a:buClr>
                  <a:srgbClr val="000000"/>
                </a:buClr>
                <a:buSzPts val="1400"/>
              </a:pPr>
              <a:endParaRPr sz="1400" b="1">
                <a:solidFill>
                  <a:srgbClr val="3F3F3F"/>
                </a:solidFill>
                <a:latin typeface="Arial"/>
                <a:ea typeface="Arial"/>
                <a:cs typeface="Arial"/>
                <a:sym typeface="Arial"/>
              </a:endParaRPr>
            </a:p>
          </p:txBody>
        </p:sp>
        <p:sp>
          <p:nvSpPr>
            <p:cNvPr id="11" name="Google Shape;1108;p76">
              <a:extLst>
                <a:ext uri="{FF2B5EF4-FFF2-40B4-BE49-F238E27FC236}">
                  <a16:creationId xmlns:a16="http://schemas.microsoft.com/office/drawing/2014/main" id="{CBF580F8-1B10-56A2-B699-52FE0D519927}"/>
                </a:ext>
              </a:extLst>
            </p:cNvPr>
            <p:cNvSpPr txBox="1"/>
            <p:nvPr/>
          </p:nvSpPr>
          <p:spPr>
            <a:xfrm>
              <a:off x="7700669" y="4785001"/>
              <a:ext cx="508473" cy="430847"/>
            </a:xfrm>
            <a:prstGeom prst="rect">
              <a:avLst/>
            </a:prstGeom>
            <a:noFill/>
            <a:ln>
              <a:noFill/>
            </a:ln>
          </p:spPr>
          <p:txBody>
            <a:bodyPr spcFirstLastPara="1" wrap="square" lIns="91425" tIns="45700" rIns="91425" bIns="45700" anchor="ctr" anchorCtr="0">
              <a:spAutoFit/>
            </a:bodyPr>
            <a:lstStyle/>
            <a:p>
              <a:pPr algn="ctr">
                <a:buClr>
                  <a:srgbClr val="000000"/>
                </a:buClr>
                <a:buSzPts val="2200"/>
              </a:pPr>
              <a:r>
                <a:rPr lang="en-US" sz="2200" b="1">
                  <a:solidFill>
                    <a:schemeClr val="lt1"/>
                  </a:solidFill>
                  <a:latin typeface="Open Sans" panose="020B0606030504020204" pitchFamily="34" charset="0"/>
                  <a:ea typeface="Arial"/>
                  <a:cs typeface="Arial"/>
                  <a:sym typeface="Arial"/>
                </a:rPr>
                <a:t>02</a:t>
              </a:r>
              <a:endParaRPr sz="1400">
                <a:solidFill>
                  <a:srgbClr val="000000"/>
                </a:solidFill>
                <a:latin typeface="Open Sans" panose="020B0606030504020204" pitchFamily="34" charset="0"/>
                <a:ea typeface="Arial"/>
                <a:cs typeface="Arial"/>
                <a:sym typeface="Arial"/>
              </a:endParaRPr>
            </a:p>
          </p:txBody>
        </p:sp>
        <p:sp>
          <p:nvSpPr>
            <p:cNvPr id="12" name="Google Shape;1109;p76">
              <a:extLst>
                <a:ext uri="{FF2B5EF4-FFF2-40B4-BE49-F238E27FC236}">
                  <a16:creationId xmlns:a16="http://schemas.microsoft.com/office/drawing/2014/main" id="{C72F2877-769D-BC2B-9961-9A81D9037F7F}"/>
                </a:ext>
              </a:extLst>
            </p:cNvPr>
            <p:cNvSpPr txBox="1"/>
            <p:nvPr/>
          </p:nvSpPr>
          <p:spPr>
            <a:xfrm>
              <a:off x="5494751" y="5794597"/>
              <a:ext cx="508473" cy="430847"/>
            </a:xfrm>
            <a:prstGeom prst="rect">
              <a:avLst/>
            </a:prstGeom>
            <a:noFill/>
            <a:ln>
              <a:noFill/>
            </a:ln>
          </p:spPr>
          <p:txBody>
            <a:bodyPr spcFirstLastPara="1" wrap="square" lIns="91425" tIns="45700" rIns="91425" bIns="45700" anchor="ctr" anchorCtr="0">
              <a:spAutoFit/>
            </a:bodyPr>
            <a:lstStyle/>
            <a:p>
              <a:pPr algn="ctr">
                <a:buClr>
                  <a:srgbClr val="000000"/>
                </a:buClr>
                <a:buSzPts val="2200"/>
              </a:pPr>
              <a:r>
                <a:rPr lang="en-US" sz="2200" b="1">
                  <a:solidFill>
                    <a:schemeClr val="lt1"/>
                  </a:solidFill>
                  <a:latin typeface="Open Sans" panose="020B0606030504020204" pitchFamily="34" charset="0"/>
                  <a:ea typeface="Arial"/>
                  <a:cs typeface="Arial"/>
                  <a:sym typeface="Arial"/>
                </a:rPr>
                <a:t>01</a:t>
              </a:r>
              <a:endParaRPr sz="1400">
                <a:solidFill>
                  <a:srgbClr val="000000"/>
                </a:solidFill>
                <a:latin typeface="Open Sans" panose="020B0606030504020204" pitchFamily="34" charset="0"/>
                <a:ea typeface="Arial"/>
                <a:cs typeface="Arial"/>
                <a:sym typeface="Arial"/>
              </a:endParaRPr>
            </a:p>
          </p:txBody>
        </p:sp>
        <p:sp>
          <p:nvSpPr>
            <p:cNvPr id="13" name="Google Shape;1110;p76">
              <a:extLst>
                <a:ext uri="{FF2B5EF4-FFF2-40B4-BE49-F238E27FC236}">
                  <a16:creationId xmlns:a16="http://schemas.microsoft.com/office/drawing/2014/main" id="{68C714F4-4DB8-A4C1-91BE-AB79775D5277}"/>
                </a:ext>
              </a:extLst>
            </p:cNvPr>
            <p:cNvSpPr txBox="1"/>
            <p:nvPr/>
          </p:nvSpPr>
          <p:spPr>
            <a:xfrm>
              <a:off x="9906588" y="5895313"/>
              <a:ext cx="508473" cy="430847"/>
            </a:xfrm>
            <a:prstGeom prst="rect">
              <a:avLst/>
            </a:prstGeom>
            <a:noFill/>
            <a:ln>
              <a:noFill/>
            </a:ln>
          </p:spPr>
          <p:txBody>
            <a:bodyPr spcFirstLastPara="1" wrap="square" lIns="91425" tIns="45700" rIns="91425" bIns="45700" anchor="ctr" anchorCtr="0">
              <a:spAutoFit/>
            </a:bodyPr>
            <a:lstStyle/>
            <a:p>
              <a:pPr algn="ctr">
                <a:buClr>
                  <a:srgbClr val="000000"/>
                </a:buClr>
                <a:buSzPts val="2200"/>
              </a:pPr>
              <a:r>
                <a:rPr lang="en-US" sz="2200" b="1">
                  <a:solidFill>
                    <a:schemeClr val="lt1"/>
                  </a:solidFill>
                  <a:latin typeface="Open Sans" panose="020B0606030504020204" pitchFamily="34" charset="0"/>
                  <a:ea typeface="Arial"/>
                  <a:cs typeface="Arial"/>
                  <a:sym typeface="Arial"/>
                </a:rPr>
                <a:t>03</a:t>
              </a:r>
              <a:endParaRPr sz="1400">
                <a:solidFill>
                  <a:srgbClr val="000000"/>
                </a:solidFill>
                <a:latin typeface="Open Sans" panose="020B0606030504020204" pitchFamily="34" charset="0"/>
                <a:ea typeface="Arial"/>
                <a:cs typeface="Arial"/>
                <a:sym typeface="Arial"/>
              </a:endParaRPr>
            </a:p>
          </p:txBody>
        </p:sp>
      </p:grpSp>
      <p:sp>
        <p:nvSpPr>
          <p:cNvPr id="14" name="Google Shape;1111;p76">
            <a:extLst>
              <a:ext uri="{FF2B5EF4-FFF2-40B4-BE49-F238E27FC236}">
                <a16:creationId xmlns:a16="http://schemas.microsoft.com/office/drawing/2014/main" id="{3C9EF346-35EA-3FDC-69CC-CA4C535C42CE}"/>
              </a:ext>
            </a:extLst>
          </p:cNvPr>
          <p:cNvSpPr txBox="1"/>
          <p:nvPr/>
        </p:nvSpPr>
        <p:spPr>
          <a:xfrm>
            <a:off x="2804003" y="5314425"/>
            <a:ext cx="3380700" cy="478232"/>
          </a:xfrm>
          <a:prstGeom prst="rect">
            <a:avLst/>
          </a:prstGeom>
          <a:noFill/>
          <a:ln>
            <a:noFill/>
          </a:ln>
        </p:spPr>
        <p:txBody>
          <a:bodyPr spcFirstLastPara="1" wrap="square" lIns="91425" tIns="45700" rIns="91425" bIns="45700" anchor="t" anchorCtr="0">
            <a:spAutoFit/>
          </a:bodyPr>
          <a:lstStyle/>
          <a:p>
            <a:pPr algn="ctr">
              <a:lnSpc>
                <a:spcPct val="114000"/>
              </a:lnSpc>
              <a:buClr>
                <a:srgbClr val="000000"/>
              </a:buClr>
              <a:buSzPts val="2200"/>
            </a:pPr>
            <a:r>
              <a:rPr lang="en-US" sz="2200">
                <a:solidFill>
                  <a:srgbClr val="3F3F3F"/>
                </a:solidFill>
                <a:latin typeface="Open Sans" panose="020B0606030504020204" pitchFamily="34" charset="0"/>
              </a:rPr>
              <a:t>.babelrc</a:t>
            </a:r>
            <a:endParaRPr sz="2200">
              <a:solidFill>
                <a:srgbClr val="3F3F3F"/>
              </a:solidFill>
              <a:latin typeface="Open Sans" panose="020B0606030504020204" pitchFamily="34" charset="0"/>
              <a:ea typeface="Arial"/>
              <a:cs typeface="Arial"/>
              <a:sym typeface="Arial"/>
            </a:endParaRPr>
          </a:p>
        </p:txBody>
      </p:sp>
      <p:sp>
        <p:nvSpPr>
          <p:cNvPr id="15" name="Google Shape;1112;p76">
            <a:extLst>
              <a:ext uri="{FF2B5EF4-FFF2-40B4-BE49-F238E27FC236}">
                <a16:creationId xmlns:a16="http://schemas.microsoft.com/office/drawing/2014/main" id="{B3FFEC54-A5ED-AD7D-9560-10F8815BF397}"/>
              </a:ext>
            </a:extLst>
          </p:cNvPr>
          <p:cNvSpPr txBox="1"/>
          <p:nvPr/>
        </p:nvSpPr>
        <p:spPr>
          <a:xfrm>
            <a:off x="5248765" y="4049007"/>
            <a:ext cx="5758500" cy="478232"/>
          </a:xfrm>
          <a:prstGeom prst="rect">
            <a:avLst/>
          </a:prstGeom>
          <a:noFill/>
          <a:ln>
            <a:noFill/>
          </a:ln>
        </p:spPr>
        <p:txBody>
          <a:bodyPr spcFirstLastPara="1" wrap="square" lIns="91425" tIns="45700" rIns="91425" bIns="45700" anchor="t" anchorCtr="0">
            <a:spAutoFit/>
          </a:bodyPr>
          <a:lstStyle/>
          <a:p>
            <a:pPr algn="ctr">
              <a:lnSpc>
                <a:spcPct val="114000"/>
              </a:lnSpc>
              <a:buClr>
                <a:srgbClr val="000000"/>
              </a:buClr>
              <a:buSzPts val="2200"/>
            </a:pPr>
            <a:r>
              <a:rPr lang="en-US" sz="2200">
                <a:solidFill>
                  <a:srgbClr val="3F3F3F"/>
                </a:solidFill>
                <a:latin typeface="Open Sans" panose="020B0606030504020204" pitchFamily="34" charset="0"/>
              </a:rPr>
              <a:t>b</a:t>
            </a:r>
            <a:r>
              <a:rPr lang="en-US" sz="2200">
                <a:solidFill>
                  <a:srgbClr val="3F3F3F"/>
                </a:solidFill>
                <a:latin typeface="Open Sans" panose="020B0606030504020204" pitchFamily="34" charset="0"/>
                <a:ea typeface="Arial"/>
                <a:cs typeface="Arial"/>
                <a:sym typeface="Arial"/>
              </a:rPr>
              <a:t>abel.config.js</a:t>
            </a:r>
            <a:endParaRPr sz="2200">
              <a:solidFill>
                <a:srgbClr val="3F3F3F"/>
              </a:solidFill>
              <a:latin typeface="Open Sans" panose="020B0606030504020204" pitchFamily="34" charset="0"/>
              <a:ea typeface="Arial"/>
              <a:cs typeface="Arial"/>
              <a:sym typeface="Arial"/>
            </a:endParaRPr>
          </a:p>
        </p:txBody>
      </p:sp>
      <p:sp>
        <p:nvSpPr>
          <p:cNvPr id="16" name="Google Shape;1113;p76">
            <a:extLst>
              <a:ext uri="{FF2B5EF4-FFF2-40B4-BE49-F238E27FC236}">
                <a16:creationId xmlns:a16="http://schemas.microsoft.com/office/drawing/2014/main" id="{AF9A6906-4E3E-DADD-2844-5F7981DF6EA6}"/>
              </a:ext>
            </a:extLst>
          </p:cNvPr>
          <p:cNvSpPr txBox="1"/>
          <p:nvPr/>
        </p:nvSpPr>
        <p:spPr>
          <a:xfrm>
            <a:off x="10093042" y="5250171"/>
            <a:ext cx="3687000" cy="478232"/>
          </a:xfrm>
          <a:prstGeom prst="rect">
            <a:avLst/>
          </a:prstGeom>
          <a:noFill/>
          <a:ln>
            <a:noFill/>
          </a:ln>
        </p:spPr>
        <p:txBody>
          <a:bodyPr spcFirstLastPara="1" wrap="square" lIns="91425" tIns="45700" rIns="91425" bIns="45700" anchor="t" anchorCtr="0">
            <a:spAutoFit/>
          </a:bodyPr>
          <a:lstStyle/>
          <a:p>
            <a:pPr algn="ctr">
              <a:lnSpc>
                <a:spcPct val="114000"/>
              </a:lnSpc>
              <a:buSzPts val="2200"/>
            </a:pPr>
            <a:r>
              <a:rPr lang="en-US" sz="2200">
                <a:solidFill>
                  <a:srgbClr val="3F3F3F"/>
                </a:solidFill>
                <a:latin typeface="Open Sans" panose="020B0606030504020204" pitchFamily="34" charset="0"/>
              </a:rPr>
              <a:t>p</a:t>
            </a:r>
            <a:r>
              <a:rPr lang="en-US" sz="2200">
                <a:solidFill>
                  <a:srgbClr val="3F3F3F"/>
                </a:solidFill>
                <a:latin typeface="Open Sans" panose="020B0606030504020204" pitchFamily="34" charset="0"/>
                <a:ea typeface="Arial"/>
                <a:cs typeface="Arial"/>
                <a:sym typeface="Arial"/>
              </a:rPr>
              <a:t>ackage.json</a:t>
            </a:r>
            <a:endParaRPr sz="2200">
              <a:solidFill>
                <a:srgbClr val="3F3F3F"/>
              </a:solidFill>
              <a:latin typeface="Open Sans" panose="020B0606030504020204" pitchFamily="34" charset="0"/>
              <a:ea typeface="Arial"/>
              <a:cs typeface="Arial"/>
              <a:sym typeface="Arial"/>
            </a:endParaRPr>
          </a:p>
        </p:txBody>
      </p:sp>
      <p:sp>
        <p:nvSpPr>
          <p:cNvPr id="2" name="Text_Box">
            <a:extLst>
              <a:ext uri="{FF2B5EF4-FFF2-40B4-BE49-F238E27FC236}">
                <a16:creationId xmlns:a16="http://schemas.microsoft.com/office/drawing/2014/main" id="{4127DBEC-B12A-83EF-64BF-93D193C1ABBC}"/>
              </a:ext>
            </a:extLst>
          </p:cNvPr>
          <p:cNvSpPr/>
          <p:nvPr/>
        </p:nvSpPr>
        <p:spPr>
          <a:xfrm>
            <a:off x="1571338" y="1683105"/>
            <a:ext cx="12700000" cy="67496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0799" algn="ctr">
              <a:lnSpc>
                <a:spcPct val="114000"/>
              </a:lnSpc>
              <a:spcBef>
                <a:spcPts val="1000"/>
              </a:spcBef>
              <a:buClr>
                <a:schemeClr val="dk1"/>
              </a:buClr>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These </a:t>
            </a:r>
            <a:r>
              <a:rPr lang="en-US" sz="2200" b="0" i="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files are used to specify how Babel should transform your JavaScript code. Below are the commonly used files:</a:t>
            </a:r>
            <a:endPar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32038597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g261e5c5b6f0_0_18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Security Best Practices for Babel Configuration</a:t>
            </a:r>
            <a:endParaRPr/>
          </a:p>
        </p:txBody>
      </p:sp>
      <p:grpSp>
        <p:nvGrpSpPr>
          <p:cNvPr id="5" name="Group 4">
            <a:extLst>
              <a:ext uri="{FF2B5EF4-FFF2-40B4-BE49-F238E27FC236}">
                <a16:creationId xmlns:a16="http://schemas.microsoft.com/office/drawing/2014/main" id="{1F81C16D-7509-3A02-CDBA-454E220A97B7}"/>
              </a:ext>
            </a:extLst>
          </p:cNvPr>
          <p:cNvGrpSpPr/>
          <p:nvPr/>
        </p:nvGrpSpPr>
        <p:grpSpPr>
          <a:xfrm>
            <a:off x="1682389" y="3123996"/>
            <a:ext cx="14116051" cy="4374716"/>
            <a:chOff x="1671766" y="3819201"/>
            <a:chExt cx="14116051" cy="4374716"/>
          </a:xfrm>
        </p:grpSpPr>
        <p:grpSp>
          <p:nvGrpSpPr>
            <p:cNvPr id="3" name="Google Shape;2047;p138">
              <a:extLst>
                <a:ext uri="{FF2B5EF4-FFF2-40B4-BE49-F238E27FC236}">
                  <a16:creationId xmlns:a16="http://schemas.microsoft.com/office/drawing/2014/main" id="{2E14030A-DB75-1F68-DD3B-78CC9C88B514}"/>
                </a:ext>
              </a:extLst>
            </p:cNvPr>
            <p:cNvGrpSpPr/>
            <p:nvPr/>
          </p:nvGrpSpPr>
          <p:grpSpPr>
            <a:xfrm>
              <a:off x="1671766" y="3819201"/>
              <a:ext cx="6884671" cy="4260414"/>
              <a:chOff x="1671765" y="3819201"/>
              <a:chExt cx="6884670" cy="4260414"/>
            </a:xfrm>
          </p:grpSpPr>
          <p:grpSp>
            <p:nvGrpSpPr>
              <p:cNvPr id="17" name="Google Shape;2048;p138">
                <a:extLst>
                  <a:ext uri="{FF2B5EF4-FFF2-40B4-BE49-F238E27FC236}">
                    <a16:creationId xmlns:a16="http://schemas.microsoft.com/office/drawing/2014/main" id="{10970A2C-17BF-DFC7-848F-7D5454B6DC02}"/>
                  </a:ext>
                </a:extLst>
              </p:cNvPr>
              <p:cNvGrpSpPr/>
              <p:nvPr/>
            </p:nvGrpSpPr>
            <p:grpSpPr>
              <a:xfrm>
                <a:off x="1671765" y="6488082"/>
                <a:ext cx="6884670" cy="720000"/>
                <a:chOff x="1682750" y="6465578"/>
                <a:chExt cx="6884670" cy="720000"/>
              </a:xfrm>
            </p:grpSpPr>
            <p:sp>
              <p:nvSpPr>
                <p:cNvPr id="36" name="Google Shape;2049;p138">
                  <a:extLst>
                    <a:ext uri="{FF2B5EF4-FFF2-40B4-BE49-F238E27FC236}">
                      <a16:creationId xmlns:a16="http://schemas.microsoft.com/office/drawing/2014/main" id="{83BD93A8-5FD3-E538-F2DC-3988A2EC6899}"/>
                    </a:ext>
                  </a:extLst>
                </p:cNvPr>
                <p:cNvSpPr txBox="1"/>
                <p:nvPr/>
              </p:nvSpPr>
              <p:spPr>
                <a:xfrm>
                  <a:off x="2590646" y="6566059"/>
                  <a:ext cx="5976774" cy="519038"/>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panose="020B0606030504020204" pitchFamily="34" charset="0"/>
                    </a:rPr>
                    <a:t>Restrict code execution</a:t>
                  </a:r>
                  <a:endParaRPr sz="1400">
                    <a:solidFill>
                      <a:srgbClr val="000000"/>
                    </a:solidFill>
                    <a:latin typeface="Open Sans" panose="020B0606030504020204" pitchFamily="34" charset="0"/>
                    <a:ea typeface="Arial"/>
                    <a:cs typeface="Arial"/>
                    <a:sym typeface="Arial"/>
                  </a:endParaRPr>
                </a:p>
              </p:txBody>
            </p:sp>
            <p:sp>
              <p:nvSpPr>
                <p:cNvPr id="37" name="Google Shape;2050;p138">
                  <a:extLst>
                    <a:ext uri="{FF2B5EF4-FFF2-40B4-BE49-F238E27FC236}">
                      <a16:creationId xmlns:a16="http://schemas.microsoft.com/office/drawing/2014/main" id="{98DE9921-855C-A197-66E3-ECA5DFB4A8A5}"/>
                    </a:ext>
                  </a:extLst>
                </p:cNvPr>
                <p:cNvSpPr/>
                <p:nvPr/>
              </p:nvSpPr>
              <p:spPr>
                <a:xfrm rot="10800000" flipH="1">
                  <a:off x="2524812" y="6465578"/>
                  <a:ext cx="54849" cy="720000"/>
                </a:xfrm>
                <a:prstGeom prst="round2SameRect">
                  <a:avLst>
                    <a:gd name="adj1" fmla="val 50000"/>
                    <a:gd name="adj2" fmla="val 50000"/>
                  </a:avLst>
                </a:prstGeom>
                <a:solidFill>
                  <a:srgbClr val="E9AFA3"/>
                </a:solidFill>
                <a:ln>
                  <a:noFill/>
                </a:ln>
              </p:spPr>
              <p:txBody>
                <a:bodyPr spcFirstLastPara="1" wrap="square" lIns="91425" tIns="45700" rIns="91425" bIns="45700" anchor="t" anchorCtr="0">
                  <a:noAutofit/>
                </a:bodyPr>
                <a:lstStyle/>
                <a:p>
                  <a:pPr>
                    <a:lnSpc>
                      <a:spcPct val="114000"/>
                    </a:lnSpc>
                    <a:buClr>
                      <a:srgbClr val="000000"/>
                    </a:buClr>
                    <a:buSzPts val="2200"/>
                  </a:pPr>
                  <a:endParaRPr sz="2200">
                    <a:solidFill>
                      <a:schemeClr val="dk1"/>
                    </a:solidFill>
                    <a:latin typeface="Arial"/>
                    <a:ea typeface="Arial"/>
                    <a:cs typeface="Arial"/>
                    <a:sym typeface="Arial"/>
                  </a:endParaRPr>
                </a:p>
              </p:txBody>
            </p:sp>
            <p:sp>
              <p:nvSpPr>
                <p:cNvPr id="38" name="Google Shape;2051;p138">
                  <a:extLst>
                    <a:ext uri="{FF2B5EF4-FFF2-40B4-BE49-F238E27FC236}">
                      <a16:creationId xmlns:a16="http://schemas.microsoft.com/office/drawing/2014/main" id="{0366D8BB-2DB9-DB9C-CF56-5905CE45D24B}"/>
                    </a:ext>
                  </a:extLst>
                </p:cNvPr>
                <p:cNvSpPr/>
                <p:nvPr/>
              </p:nvSpPr>
              <p:spPr>
                <a:xfrm>
                  <a:off x="1682750" y="6465578"/>
                  <a:ext cx="720000" cy="7200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4</a:t>
                  </a:r>
                  <a:endParaRPr sz="2200" b="1">
                    <a:solidFill>
                      <a:srgbClr val="3F3F3F"/>
                    </a:solidFill>
                    <a:latin typeface="Open Sans" panose="020B0606030504020204" pitchFamily="34" charset="0"/>
                    <a:ea typeface="Arial"/>
                    <a:cs typeface="Arial"/>
                    <a:sym typeface="Arial"/>
                  </a:endParaRPr>
                </a:p>
              </p:txBody>
            </p:sp>
          </p:grpSp>
          <p:grpSp>
            <p:nvGrpSpPr>
              <p:cNvPr id="18" name="Google Shape;2052;p138">
                <a:extLst>
                  <a:ext uri="{FF2B5EF4-FFF2-40B4-BE49-F238E27FC236}">
                    <a16:creationId xmlns:a16="http://schemas.microsoft.com/office/drawing/2014/main" id="{2B0E4E72-91D8-AA4E-43FC-77D264BEDD19}"/>
                  </a:ext>
                </a:extLst>
              </p:cNvPr>
              <p:cNvGrpSpPr/>
              <p:nvPr/>
            </p:nvGrpSpPr>
            <p:grpSpPr>
              <a:xfrm>
                <a:off x="1682750" y="5616548"/>
                <a:ext cx="6873685" cy="720000"/>
                <a:chOff x="1682750" y="5649904"/>
                <a:chExt cx="6873685" cy="720000"/>
              </a:xfrm>
            </p:grpSpPr>
            <p:sp>
              <p:nvSpPr>
                <p:cNvPr id="33" name="Google Shape;2053;p138">
                  <a:extLst>
                    <a:ext uri="{FF2B5EF4-FFF2-40B4-BE49-F238E27FC236}">
                      <a16:creationId xmlns:a16="http://schemas.microsoft.com/office/drawing/2014/main" id="{7A693C43-6DE3-C83B-D746-43B9C5DE2C12}"/>
                    </a:ext>
                  </a:extLst>
                </p:cNvPr>
                <p:cNvSpPr txBox="1"/>
                <p:nvPr/>
              </p:nvSpPr>
              <p:spPr>
                <a:xfrm>
                  <a:off x="2579660" y="5750385"/>
                  <a:ext cx="5976775" cy="519038"/>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panose="020B0606030504020204" pitchFamily="34" charset="0"/>
                    </a:rPr>
                    <a:t>Avoid untrusted plugins</a:t>
                  </a:r>
                  <a:endParaRPr sz="1400">
                    <a:solidFill>
                      <a:srgbClr val="000000"/>
                    </a:solidFill>
                    <a:latin typeface="Open Sans" panose="020B0606030504020204" pitchFamily="34" charset="0"/>
                    <a:ea typeface="Arial"/>
                    <a:cs typeface="Arial"/>
                    <a:sym typeface="Arial"/>
                  </a:endParaRPr>
                </a:p>
              </p:txBody>
            </p:sp>
            <p:sp>
              <p:nvSpPr>
                <p:cNvPr id="34" name="Google Shape;2054;p138">
                  <a:extLst>
                    <a:ext uri="{FF2B5EF4-FFF2-40B4-BE49-F238E27FC236}">
                      <a16:creationId xmlns:a16="http://schemas.microsoft.com/office/drawing/2014/main" id="{86BC7BF1-90B8-F96A-49D7-ABB8CD7AFCF0}"/>
                    </a:ext>
                  </a:extLst>
                </p:cNvPr>
                <p:cNvSpPr/>
                <p:nvPr/>
              </p:nvSpPr>
              <p:spPr>
                <a:xfrm rot="10800000" flipH="1">
                  <a:off x="2524813" y="5649904"/>
                  <a:ext cx="54849" cy="720000"/>
                </a:xfrm>
                <a:prstGeom prst="round2SameRect">
                  <a:avLst>
                    <a:gd name="adj1" fmla="val 50000"/>
                    <a:gd name="adj2" fmla="val 50000"/>
                  </a:avLst>
                </a:prstGeom>
                <a:solidFill>
                  <a:srgbClr val="E4B363"/>
                </a:solidFill>
                <a:ln>
                  <a:noFill/>
                </a:ln>
              </p:spPr>
              <p:txBody>
                <a:bodyPr spcFirstLastPara="1" wrap="square" lIns="91425" tIns="45700" rIns="91425" bIns="45700" anchor="t" anchorCtr="0">
                  <a:noAutofit/>
                </a:bodyPr>
                <a:lstStyle/>
                <a:p>
                  <a:pPr>
                    <a:lnSpc>
                      <a:spcPct val="114000"/>
                    </a:lnSpc>
                    <a:buClr>
                      <a:srgbClr val="000000"/>
                    </a:buClr>
                    <a:buSzPts val="2200"/>
                  </a:pPr>
                  <a:endParaRPr sz="2200">
                    <a:solidFill>
                      <a:schemeClr val="dk1"/>
                    </a:solidFill>
                    <a:latin typeface="Arial"/>
                    <a:ea typeface="Arial"/>
                    <a:cs typeface="Arial"/>
                    <a:sym typeface="Arial"/>
                  </a:endParaRPr>
                </a:p>
              </p:txBody>
            </p:sp>
            <p:sp>
              <p:nvSpPr>
                <p:cNvPr id="35" name="Google Shape;2055;p138">
                  <a:extLst>
                    <a:ext uri="{FF2B5EF4-FFF2-40B4-BE49-F238E27FC236}">
                      <a16:creationId xmlns:a16="http://schemas.microsoft.com/office/drawing/2014/main" id="{153D4C3B-76F5-F6A2-AF64-4EF5B4E1F7F1}"/>
                    </a:ext>
                  </a:extLst>
                </p:cNvPr>
                <p:cNvSpPr/>
                <p:nvPr/>
              </p:nvSpPr>
              <p:spPr>
                <a:xfrm>
                  <a:off x="1682750" y="5649904"/>
                  <a:ext cx="720000" cy="720000"/>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3</a:t>
                  </a:r>
                  <a:endParaRPr sz="2200" b="1">
                    <a:solidFill>
                      <a:srgbClr val="3F3F3F"/>
                    </a:solidFill>
                    <a:latin typeface="Open Sans" panose="020B0606030504020204" pitchFamily="34" charset="0"/>
                    <a:ea typeface="Arial"/>
                    <a:cs typeface="Arial"/>
                    <a:sym typeface="Arial"/>
                  </a:endParaRPr>
                </a:p>
              </p:txBody>
            </p:sp>
          </p:grpSp>
          <p:grpSp>
            <p:nvGrpSpPr>
              <p:cNvPr id="19" name="Google Shape;2056;p138">
                <a:extLst>
                  <a:ext uri="{FF2B5EF4-FFF2-40B4-BE49-F238E27FC236}">
                    <a16:creationId xmlns:a16="http://schemas.microsoft.com/office/drawing/2014/main" id="{945A9DB1-84E7-F029-E1FA-DBC6F7EC6CFA}"/>
                  </a:ext>
                </a:extLst>
              </p:cNvPr>
              <p:cNvGrpSpPr/>
              <p:nvPr/>
            </p:nvGrpSpPr>
            <p:grpSpPr>
              <a:xfrm>
                <a:off x="1682750" y="4745015"/>
                <a:ext cx="6445250" cy="720000"/>
                <a:chOff x="1682750" y="4725397"/>
                <a:chExt cx="6445250" cy="720000"/>
              </a:xfrm>
            </p:grpSpPr>
            <p:sp>
              <p:nvSpPr>
                <p:cNvPr id="30" name="Google Shape;2057;p138">
                  <a:extLst>
                    <a:ext uri="{FF2B5EF4-FFF2-40B4-BE49-F238E27FC236}">
                      <a16:creationId xmlns:a16="http://schemas.microsoft.com/office/drawing/2014/main" id="{FEC5CB98-A4E0-5D8E-A910-3F609369B467}"/>
                    </a:ext>
                  </a:extLst>
                </p:cNvPr>
                <p:cNvSpPr txBox="1"/>
                <p:nvPr/>
              </p:nvSpPr>
              <p:spPr>
                <a:xfrm>
                  <a:off x="2590646" y="4833735"/>
                  <a:ext cx="5537354" cy="577891"/>
                </a:xfrm>
                <a:prstGeom prst="rect">
                  <a:avLst/>
                </a:prstGeom>
                <a:noFill/>
                <a:ln>
                  <a:noFill/>
                </a:ln>
              </p:spPr>
              <p:txBody>
                <a:bodyPr spcFirstLastPara="1" wrap="square" lIns="91425" tIns="45700" rIns="91425" bIns="45700" anchor="t" anchorCtr="0">
                  <a:noAutofit/>
                </a:bodyPr>
                <a:lstStyle/>
                <a:p>
                  <a:pPr>
                    <a:lnSpc>
                      <a:spcPct val="114000"/>
                    </a:lnSpc>
                    <a:buSzPts val="2200"/>
                  </a:pPr>
                  <a:r>
                    <a:rPr lang="en-US" sz="2200">
                      <a:solidFill>
                        <a:srgbClr val="3F3F3F"/>
                      </a:solidFill>
                      <a:latin typeface="Open Sans"/>
                      <a:ea typeface="Arial"/>
                      <a:cs typeface="Arial"/>
                      <a:sym typeface="Arial"/>
                    </a:rPr>
                    <a:t>Limit plugin usage</a:t>
                  </a:r>
                  <a:endParaRPr sz="2200">
                    <a:solidFill>
                      <a:srgbClr val="3F3F3F"/>
                    </a:solidFill>
                    <a:latin typeface="Open Sans"/>
                    <a:ea typeface="Arial"/>
                    <a:cs typeface="Arial"/>
                    <a:sym typeface="Arial"/>
                  </a:endParaRPr>
                </a:p>
              </p:txBody>
            </p:sp>
            <p:sp>
              <p:nvSpPr>
                <p:cNvPr id="31" name="Google Shape;2058;p138">
                  <a:extLst>
                    <a:ext uri="{FF2B5EF4-FFF2-40B4-BE49-F238E27FC236}">
                      <a16:creationId xmlns:a16="http://schemas.microsoft.com/office/drawing/2014/main" id="{F95B4716-2E26-45C9-D370-32F19905D9EC}"/>
                    </a:ext>
                  </a:extLst>
                </p:cNvPr>
                <p:cNvSpPr/>
                <p:nvPr/>
              </p:nvSpPr>
              <p:spPr>
                <a:xfrm rot="10800000" flipH="1">
                  <a:off x="2524813" y="4725397"/>
                  <a:ext cx="54849" cy="720000"/>
                </a:xfrm>
                <a:prstGeom prst="round2SameRect">
                  <a:avLst>
                    <a:gd name="adj1" fmla="val 50000"/>
                    <a:gd name="adj2" fmla="val 50000"/>
                  </a:avLst>
                </a:prstGeom>
                <a:solidFill>
                  <a:srgbClr val="FDB3B4"/>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a:solidFill>
                      <a:srgbClr val="002645"/>
                    </a:solidFill>
                    <a:latin typeface="Arial"/>
                    <a:ea typeface="Arial"/>
                    <a:cs typeface="Arial"/>
                    <a:sym typeface="Arial"/>
                  </a:endParaRPr>
                </a:p>
              </p:txBody>
            </p:sp>
            <p:sp>
              <p:nvSpPr>
                <p:cNvPr id="32" name="Google Shape;2059;p138">
                  <a:extLst>
                    <a:ext uri="{FF2B5EF4-FFF2-40B4-BE49-F238E27FC236}">
                      <a16:creationId xmlns:a16="http://schemas.microsoft.com/office/drawing/2014/main" id="{DA0060C6-FC6A-3C1F-A4E2-1794A238E7F1}"/>
                    </a:ext>
                  </a:extLst>
                </p:cNvPr>
                <p:cNvSpPr/>
                <p:nvPr/>
              </p:nvSpPr>
              <p:spPr>
                <a:xfrm>
                  <a:off x="1682750" y="4725397"/>
                  <a:ext cx="720000" cy="7200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2</a:t>
                  </a:r>
                  <a:endParaRPr sz="2200" b="1">
                    <a:solidFill>
                      <a:srgbClr val="3F3F3F"/>
                    </a:solidFill>
                    <a:latin typeface="Open Sans" panose="020B0606030504020204" pitchFamily="34" charset="0"/>
                    <a:ea typeface="Arial"/>
                    <a:cs typeface="Arial"/>
                    <a:sym typeface="Arial"/>
                  </a:endParaRPr>
                </a:p>
              </p:txBody>
            </p:sp>
          </p:grpSp>
          <p:grpSp>
            <p:nvGrpSpPr>
              <p:cNvPr id="20" name="Google Shape;2060;p138">
                <a:extLst>
                  <a:ext uri="{FF2B5EF4-FFF2-40B4-BE49-F238E27FC236}">
                    <a16:creationId xmlns:a16="http://schemas.microsoft.com/office/drawing/2014/main" id="{5670D19C-D52E-3F85-DF36-B7CA8422A230}"/>
                  </a:ext>
                </a:extLst>
              </p:cNvPr>
              <p:cNvGrpSpPr/>
              <p:nvPr/>
            </p:nvGrpSpPr>
            <p:grpSpPr>
              <a:xfrm>
                <a:off x="1682750" y="3819201"/>
                <a:ext cx="6863646" cy="720000"/>
                <a:chOff x="1682750" y="3819201"/>
                <a:chExt cx="6863646" cy="720000"/>
              </a:xfrm>
            </p:grpSpPr>
            <p:sp>
              <p:nvSpPr>
                <p:cNvPr id="25" name="Google Shape;2061;p138">
                  <a:extLst>
                    <a:ext uri="{FF2B5EF4-FFF2-40B4-BE49-F238E27FC236}">
                      <a16:creationId xmlns:a16="http://schemas.microsoft.com/office/drawing/2014/main" id="{3338C5B7-EF91-6221-6DCD-3A69DDCFF4C9}"/>
                    </a:ext>
                  </a:extLst>
                </p:cNvPr>
                <p:cNvSpPr txBox="1"/>
                <p:nvPr/>
              </p:nvSpPr>
              <p:spPr>
                <a:xfrm>
                  <a:off x="2590645" y="3939340"/>
                  <a:ext cx="5955751" cy="479723"/>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panose="020B0606030504020204" pitchFamily="34" charset="0"/>
                    </a:rPr>
                    <a:t>Update dependencies regularly</a:t>
                  </a:r>
                  <a:endParaRPr sz="2200">
                    <a:solidFill>
                      <a:srgbClr val="3F3F3F"/>
                    </a:solidFill>
                    <a:latin typeface="Open Sans" panose="020B0606030504020204" pitchFamily="34" charset="0"/>
                    <a:ea typeface="Arial"/>
                    <a:cs typeface="Arial"/>
                    <a:sym typeface="Arial"/>
                  </a:endParaRPr>
                </a:p>
              </p:txBody>
            </p:sp>
            <p:grpSp>
              <p:nvGrpSpPr>
                <p:cNvPr id="26" name="Google Shape;2062;p138">
                  <a:extLst>
                    <a:ext uri="{FF2B5EF4-FFF2-40B4-BE49-F238E27FC236}">
                      <a16:creationId xmlns:a16="http://schemas.microsoft.com/office/drawing/2014/main" id="{5B2836FE-A99B-7E96-C51D-5F3F485CA827}"/>
                    </a:ext>
                  </a:extLst>
                </p:cNvPr>
                <p:cNvGrpSpPr/>
                <p:nvPr/>
              </p:nvGrpSpPr>
              <p:grpSpPr>
                <a:xfrm>
                  <a:off x="1682750" y="3819201"/>
                  <a:ext cx="896911" cy="720000"/>
                  <a:chOff x="1682750" y="3819201"/>
                  <a:chExt cx="896911" cy="720000"/>
                </a:xfrm>
              </p:grpSpPr>
              <p:sp>
                <p:nvSpPr>
                  <p:cNvPr id="27" name="Google Shape;2063;p138">
                    <a:extLst>
                      <a:ext uri="{FF2B5EF4-FFF2-40B4-BE49-F238E27FC236}">
                        <a16:creationId xmlns:a16="http://schemas.microsoft.com/office/drawing/2014/main" id="{C415FF54-CB65-0B13-82B7-7D8AF6E5BA11}"/>
                      </a:ext>
                    </a:extLst>
                  </p:cNvPr>
                  <p:cNvSpPr/>
                  <p:nvPr/>
                </p:nvSpPr>
                <p:spPr>
                  <a:xfrm rot="10800000" flipH="1">
                    <a:off x="2524812" y="3860813"/>
                    <a:ext cx="54849" cy="456796"/>
                  </a:xfrm>
                  <a:prstGeom prst="round2SameRect">
                    <a:avLst>
                      <a:gd name="adj1" fmla="val 50000"/>
                      <a:gd name="adj2" fmla="val 50000"/>
                    </a:avLst>
                  </a:prstGeom>
                  <a:solidFill>
                    <a:schemeClr val="lt1"/>
                  </a:solidFill>
                  <a:ln>
                    <a:noFill/>
                  </a:ln>
                </p:spPr>
                <p:txBody>
                  <a:bodyPr spcFirstLastPara="1" wrap="square" lIns="109700" tIns="54851" rIns="109700" bIns="54851" anchor="ctr" anchorCtr="0">
                    <a:noAutofit/>
                  </a:bodyPr>
                  <a:lstStyle/>
                  <a:p>
                    <a:pPr algn="ctr">
                      <a:lnSpc>
                        <a:spcPct val="114000"/>
                      </a:lnSpc>
                      <a:buClr>
                        <a:srgbClr val="000000"/>
                      </a:buClr>
                      <a:buSzPts val="2200"/>
                    </a:pPr>
                    <a:endParaRPr sz="2200">
                      <a:solidFill>
                        <a:srgbClr val="3F3F3F"/>
                      </a:solidFill>
                      <a:latin typeface="Arial"/>
                      <a:ea typeface="Arial"/>
                      <a:cs typeface="Arial"/>
                      <a:sym typeface="Arial"/>
                    </a:endParaRPr>
                  </a:p>
                </p:txBody>
              </p:sp>
              <p:sp>
                <p:nvSpPr>
                  <p:cNvPr id="28" name="Google Shape;2064;p138">
                    <a:extLst>
                      <a:ext uri="{FF2B5EF4-FFF2-40B4-BE49-F238E27FC236}">
                        <a16:creationId xmlns:a16="http://schemas.microsoft.com/office/drawing/2014/main" id="{5A06B88D-FC3D-A561-D124-C4C5811B911D}"/>
                      </a:ext>
                    </a:extLst>
                  </p:cNvPr>
                  <p:cNvSpPr/>
                  <p:nvPr/>
                </p:nvSpPr>
                <p:spPr>
                  <a:xfrm rot="10800000" flipH="1">
                    <a:off x="2524812" y="3819201"/>
                    <a:ext cx="54849" cy="720000"/>
                  </a:xfrm>
                  <a:prstGeom prst="round2SameRect">
                    <a:avLst>
                      <a:gd name="adj1" fmla="val 50000"/>
                      <a:gd name="adj2" fmla="val 50000"/>
                    </a:avLst>
                  </a:prstGeom>
                  <a:solidFill>
                    <a:srgbClr val="E4B363"/>
                  </a:solidFill>
                  <a:ln>
                    <a:noFill/>
                  </a:ln>
                </p:spPr>
                <p:txBody>
                  <a:bodyPr spcFirstLastPara="1" wrap="square" lIns="109700" tIns="54851" rIns="109700" bIns="54851" anchor="ctr" anchorCtr="0">
                    <a:noAutofit/>
                  </a:bodyPr>
                  <a:lstStyle/>
                  <a:p>
                    <a:pPr algn="ctr">
                      <a:lnSpc>
                        <a:spcPct val="114000"/>
                      </a:lnSpc>
                      <a:buClr>
                        <a:srgbClr val="000000"/>
                      </a:buClr>
                      <a:buSzPts val="2200"/>
                    </a:pPr>
                    <a:endParaRPr sz="2200">
                      <a:solidFill>
                        <a:srgbClr val="3F3F3F"/>
                      </a:solidFill>
                      <a:latin typeface="Arial"/>
                      <a:ea typeface="Arial"/>
                      <a:cs typeface="Arial"/>
                      <a:sym typeface="Arial"/>
                    </a:endParaRPr>
                  </a:p>
                </p:txBody>
              </p:sp>
              <p:sp>
                <p:nvSpPr>
                  <p:cNvPr id="29" name="Google Shape;2065;p138">
                    <a:extLst>
                      <a:ext uri="{FF2B5EF4-FFF2-40B4-BE49-F238E27FC236}">
                        <a16:creationId xmlns:a16="http://schemas.microsoft.com/office/drawing/2014/main" id="{EE63EBD7-DCE1-D86D-4741-2D9EED6BEB66}"/>
                      </a:ext>
                    </a:extLst>
                  </p:cNvPr>
                  <p:cNvSpPr/>
                  <p:nvPr/>
                </p:nvSpPr>
                <p:spPr>
                  <a:xfrm>
                    <a:off x="1682750" y="3819201"/>
                    <a:ext cx="720000" cy="720000"/>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1</a:t>
                    </a:r>
                    <a:endParaRPr sz="2200" b="1">
                      <a:solidFill>
                        <a:srgbClr val="3F3F3F"/>
                      </a:solidFill>
                      <a:latin typeface="Open Sans" panose="020B0606030504020204" pitchFamily="34" charset="0"/>
                      <a:ea typeface="Arial"/>
                      <a:cs typeface="Arial"/>
                      <a:sym typeface="Arial"/>
                    </a:endParaRPr>
                  </a:p>
                </p:txBody>
              </p:sp>
            </p:grpSp>
          </p:grpSp>
          <p:grpSp>
            <p:nvGrpSpPr>
              <p:cNvPr id="21" name="Google Shape;2066;p138">
                <a:extLst>
                  <a:ext uri="{FF2B5EF4-FFF2-40B4-BE49-F238E27FC236}">
                    <a16:creationId xmlns:a16="http://schemas.microsoft.com/office/drawing/2014/main" id="{D00FFF58-5BC3-5FAF-ECF8-A49B8ED6E42B}"/>
                  </a:ext>
                </a:extLst>
              </p:cNvPr>
              <p:cNvGrpSpPr/>
              <p:nvPr/>
            </p:nvGrpSpPr>
            <p:grpSpPr>
              <a:xfrm>
                <a:off x="1682750" y="7359615"/>
                <a:ext cx="6863646" cy="720000"/>
                <a:chOff x="1682750" y="7359615"/>
                <a:chExt cx="6863646" cy="720000"/>
              </a:xfrm>
            </p:grpSpPr>
            <p:sp>
              <p:nvSpPr>
                <p:cNvPr id="22" name="Google Shape;2067;p138">
                  <a:extLst>
                    <a:ext uri="{FF2B5EF4-FFF2-40B4-BE49-F238E27FC236}">
                      <a16:creationId xmlns:a16="http://schemas.microsoft.com/office/drawing/2014/main" id="{609D863D-E3A3-1F8C-240F-952C86082F9F}"/>
                    </a:ext>
                  </a:extLst>
                </p:cNvPr>
                <p:cNvSpPr txBox="1"/>
                <p:nvPr/>
              </p:nvSpPr>
              <p:spPr>
                <a:xfrm>
                  <a:off x="2590645" y="7479754"/>
                  <a:ext cx="5955751" cy="479723"/>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a:rPr>
                    <a:t>Review and audit plugins</a:t>
                  </a:r>
                  <a:endParaRPr sz="1400">
                    <a:solidFill>
                      <a:srgbClr val="000000"/>
                    </a:solidFill>
                    <a:latin typeface="Open Sans"/>
                    <a:ea typeface="Arial"/>
                    <a:cs typeface="Arial"/>
                    <a:sym typeface="Arial"/>
                  </a:endParaRPr>
                </a:p>
              </p:txBody>
            </p:sp>
            <p:sp>
              <p:nvSpPr>
                <p:cNvPr id="23" name="Google Shape;2068;p138">
                  <a:extLst>
                    <a:ext uri="{FF2B5EF4-FFF2-40B4-BE49-F238E27FC236}">
                      <a16:creationId xmlns:a16="http://schemas.microsoft.com/office/drawing/2014/main" id="{935CCAB4-D276-A725-566C-D3DB60DEFF7C}"/>
                    </a:ext>
                  </a:extLst>
                </p:cNvPr>
                <p:cNvSpPr/>
                <p:nvPr/>
              </p:nvSpPr>
              <p:spPr>
                <a:xfrm rot="10800000" flipH="1">
                  <a:off x="2524812" y="7359615"/>
                  <a:ext cx="54849" cy="720000"/>
                </a:xfrm>
                <a:prstGeom prst="round2SameRect">
                  <a:avLst>
                    <a:gd name="adj1" fmla="val 50000"/>
                    <a:gd name="adj2" fmla="val 50000"/>
                  </a:avLst>
                </a:prstGeom>
                <a:solidFill>
                  <a:srgbClr val="E4B363"/>
                </a:solidFill>
                <a:ln>
                  <a:noFill/>
                </a:ln>
              </p:spPr>
              <p:txBody>
                <a:bodyPr spcFirstLastPara="1" wrap="square" lIns="109700" tIns="54851" rIns="109700" bIns="54851" anchor="ctr" anchorCtr="0">
                  <a:noAutofit/>
                </a:bodyPr>
                <a:lstStyle/>
                <a:p>
                  <a:pPr algn="ctr">
                    <a:lnSpc>
                      <a:spcPct val="114000"/>
                    </a:lnSpc>
                    <a:buClr>
                      <a:srgbClr val="000000"/>
                    </a:buClr>
                    <a:buSzPts val="2200"/>
                  </a:pPr>
                  <a:endParaRPr sz="2200">
                    <a:solidFill>
                      <a:srgbClr val="3F3F3F"/>
                    </a:solidFill>
                    <a:latin typeface="Arial"/>
                    <a:ea typeface="Arial"/>
                    <a:cs typeface="Arial"/>
                    <a:sym typeface="Arial"/>
                  </a:endParaRPr>
                </a:p>
              </p:txBody>
            </p:sp>
            <p:sp>
              <p:nvSpPr>
                <p:cNvPr id="24" name="Google Shape;2069;p138">
                  <a:extLst>
                    <a:ext uri="{FF2B5EF4-FFF2-40B4-BE49-F238E27FC236}">
                      <a16:creationId xmlns:a16="http://schemas.microsoft.com/office/drawing/2014/main" id="{9FFB596E-FD73-5FF1-B9D0-0478C35C23F0}"/>
                    </a:ext>
                  </a:extLst>
                </p:cNvPr>
                <p:cNvSpPr/>
                <p:nvPr/>
              </p:nvSpPr>
              <p:spPr>
                <a:xfrm>
                  <a:off x="1682750" y="7359615"/>
                  <a:ext cx="720000" cy="720000"/>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5</a:t>
                  </a:r>
                  <a:endParaRPr sz="2200" b="1">
                    <a:solidFill>
                      <a:srgbClr val="3F3F3F"/>
                    </a:solidFill>
                    <a:latin typeface="Open Sans" panose="020B0606030504020204" pitchFamily="34" charset="0"/>
                    <a:ea typeface="Arial"/>
                    <a:cs typeface="Arial"/>
                    <a:sym typeface="Arial"/>
                  </a:endParaRPr>
                </a:p>
              </p:txBody>
            </p:sp>
          </p:grpSp>
        </p:grpSp>
        <p:grpSp>
          <p:nvGrpSpPr>
            <p:cNvPr id="39" name="Google Shape;2070;p138">
              <a:extLst>
                <a:ext uri="{FF2B5EF4-FFF2-40B4-BE49-F238E27FC236}">
                  <a16:creationId xmlns:a16="http://schemas.microsoft.com/office/drawing/2014/main" id="{822F224E-09CB-4AF0-1408-CDBF5E32B7F6}"/>
                </a:ext>
              </a:extLst>
            </p:cNvPr>
            <p:cNvGrpSpPr/>
            <p:nvPr/>
          </p:nvGrpSpPr>
          <p:grpSpPr>
            <a:xfrm>
              <a:off x="8903146" y="3819202"/>
              <a:ext cx="6884671" cy="4374715"/>
              <a:chOff x="1671765" y="3819201"/>
              <a:chExt cx="6884670" cy="4374714"/>
            </a:xfrm>
          </p:grpSpPr>
          <p:grpSp>
            <p:nvGrpSpPr>
              <p:cNvPr id="40" name="Google Shape;2071;p138">
                <a:extLst>
                  <a:ext uri="{FF2B5EF4-FFF2-40B4-BE49-F238E27FC236}">
                    <a16:creationId xmlns:a16="http://schemas.microsoft.com/office/drawing/2014/main" id="{2A490AFB-34DB-3050-BFC8-523303E0D4F7}"/>
                  </a:ext>
                </a:extLst>
              </p:cNvPr>
              <p:cNvGrpSpPr/>
              <p:nvPr/>
            </p:nvGrpSpPr>
            <p:grpSpPr>
              <a:xfrm>
                <a:off x="1671765" y="6412315"/>
                <a:ext cx="6884670" cy="846818"/>
                <a:chOff x="1682750" y="6389811"/>
                <a:chExt cx="6884670" cy="846818"/>
              </a:xfrm>
            </p:grpSpPr>
            <p:sp>
              <p:nvSpPr>
                <p:cNvPr id="59" name="Google Shape;2072;p138">
                  <a:extLst>
                    <a:ext uri="{FF2B5EF4-FFF2-40B4-BE49-F238E27FC236}">
                      <a16:creationId xmlns:a16="http://schemas.microsoft.com/office/drawing/2014/main" id="{4CBB31EF-E6A6-56A4-C286-AA1A92DEBA9A}"/>
                    </a:ext>
                  </a:extLst>
                </p:cNvPr>
                <p:cNvSpPr txBox="1"/>
                <p:nvPr/>
              </p:nvSpPr>
              <p:spPr>
                <a:xfrm>
                  <a:off x="2590646" y="6389811"/>
                  <a:ext cx="5976774" cy="846818"/>
                </a:xfrm>
                <a:prstGeom prst="rect">
                  <a:avLst/>
                </a:prstGeom>
                <a:noFill/>
                <a:ln>
                  <a:noFill/>
                </a:ln>
              </p:spPr>
              <p:txBody>
                <a:bodyPr spcFirstLastPara="1" wrap="square" lIns="91425" tIns="45700" rIns="91425" bIns="45700" anchor="ctr" anchorCtr="0">
                  <a:noAutofit/>
                </a:bodyPr>
                <a:lstStyle/>
                <a:p>
                  <a:pPr>
                    <a:lnSpc>
                      <a:spcPct val="114000"/>
                    </a:lnSpc>
                    <a:buClr>
                      <a:srgbClr val="000000"/>
                    </a:buClr>
                    <a:buSzPts val="2200"/>
                  </a:pPr>
                  <a:r>
                    <a:rPr lang="en-US" sz="2200">
                      <a:solidFill>
                        <a:srgbClr val="3F3F3F"/>
                      </a:solidFill>
                      <a:latin typeface="Open Sans" panose="020B0606030504020204" pitchFamily="34" charset="0"/>
                    </a:rPr>
                    <a:t>Secure development environment</a:t>
                  </a:r>
                  <a:endParaRPr sz="1400">
                    <a:solidFill>
                      <a:srgbClr val="000000"/>
                    </a:solidFill>
                    <a:latin typeface="Open Sans" panose="020B0606030504020204" pitchFamily="34" charset="0"/>
                    <a:ea typeface="Arial"/>
                    <a:cs typeface="Arial"/>
                    <a:sym typeface="Arial"/>
                  </a:endParaRPr>
                </a:p>
              </p:txBody>
            </p:sp>
            <p:sp>
              <p:nvSpPr>
                <p:cNvPr id="60" name="Google Shape;2073;p138">
                  <a:extLst>
                    <a:ext uri="{FF2B5EF4-FFF2-40B4-BE49-F238E27FC236}">
                      <a16:creationId xmlns:a16="http://schemas.microsoft.com/office/drawing/2014/main" id="{A38C205E-9A13-B758-1053-14A8985EEE96}"/>
                    </a:ext>
                  </a:extLst>
                </p:cNvPr>
                <p:cNvSpPr/>
                <p:nvPr/>
              </p:nvSpPr>
              <p:spPr>
                <a:xfrm rot="10800000" flipH="1">
                  <a:off x="2524812" y="6465578"/>
                  <a:ext cx="54849" cy="720000"/>
                </a:xfrm>
                <a:prstGeom prst="round2SameRect">
                  <a:avLst>
                    <a:gd name="adj1" fmla="val 50000"/>
                    <a:gd name="adj2" fmla="val 50000"/>
                  </a:avLst>
                </a:prstGeom>
                <a:solidFill>
                  <a:srgbClr val="E9AFA3"/>
                </a:solidFill>
                <a:ln>
                  <a:noFill/>
                </a:ln>
              </p:spPr>
              <p:txBody>
                <a:bodyPr spcFirstLastPara="1" wrap="square" lIns="91425" tIns="45700" rIns="91425" bIns="45700" anchor="t" anchorCtr="0">
                  <a:noAutofit/>
                </a:bodyPr>
                <a:lstStyle/>
                <a:p>
                  <a:pPr>
                    <a:lnSpc>
                      <a:spcPct val="114000"/>
                    </a:lnSpc>
                    <a:buClr>
                      <a:srgbClr val="000000"/>
                    </a:buClr>
                    <a:buSzPts val="2200"/>
                  </a:pPr>
                  <a:endParaRPr sz="2200">
                    <a:solidFill>
                      <a:schemeClr val="dk1"/>
                    </a:solidFill>
                    <a:latin typeface="Arial"/>
                    <a:ea typeface="Arial"/>
                    <a:cs typeface="Arial"/>
                    <a:sym typeface="Arial"/>
                  </a:endParaRPr>
                </a:p>
              </p:txBody>
            </p:sp>
            <p:sp>
              <p:nvSpPr>
                <p:cNvPr id="61" name="Google Shape;2074;p138">
                  <a:extLst>
                    <a:ext uri="{FF2B5EF4-FFF2-40B4-BE49-F238E27FC236}">
                      <a16:creationId xmlns:a16="http://schemas.microsoft.com/office/drawing/2014/main" id="{B270D108-0630-2402-2130-B3BD273C47C1}"/>
                    </a:ext>
                  </a:extLst>
                </p:cNvPr>
                <p:cNvSpPr/>
                <p:nvPr/>
              </p:nvSpPr>
              <p:spPr>
                <a:xfrm>
                  <a:off x="1682750" y="6465578"/>
                  <a:ext cx="720000" cy="7200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9</a:t>
                  </a:r>
                  <a:endParaRPr sz="2200" b="1">
                    <a:solidFill>
                      <a:srgbClr val="3F3F3F"/>
                    </a:solidFill>
                    <a:latin typeface="Open Sans" panose="020B0606030504020204" pitchFamily="34" charset="0"/>
                    <a:ea typeface="Arial"/>
                    <a:cs typeface="Arial"/>
                    <a:sym typeface="Arial"/>
                  </a:endParaRPr>
                </a:p>
              </p:txBody>
            </p:sp>
          </p:grpSp>
          <p:grpSp>
            <p:nvGrpSpPr>
              <p:cNvPr id="41" name="Google Shape;2075;p138">
                <a:extLst>
                  <a:ext uri="{FF2B5EF4-FFF2-40B4-BE49-F238E27FC236}">
                    <a16:creationId xmlns:a16="http://schemas.microsoft.com/office/drawing/2014/main" id="{538FB081-19F1-69B5-397F-4B1AD1071B7B}"/>
                  </a:ext>
                </a:extLst>
              </p:cNvPr>
              <p:cNvGrpSpPr/>
              <p:nvPr/>
            </p:nvGrpSpPr>
            <p:grpSpPr>
              <a:xfrm>
                <a:off x="1682750" y="5616548"/>
                <a:ext cx="6873685" cy="720000"/>
                <a:chOff x="1682750" y="5649904"/>
                <a:chExt cx="6873685" cy="720000"/>
              </a:xfrm>
            </p:grpSpPr>
            <p:sp>
              <p:nvSpPr>
                <p:cNvPr id="56" name="Google Shape;2076;p138">
                  <a:extLst>
                    <a:ext uri="{FF2B5EF4-FFF2-40B4-BE49-F238E27FC236}">
                      <a16:creationId xmlns:a16="http://schemas.microsoft.com/office/drawing/2014/main" id="{B9761546-6D35-07A6-B373-22AA87C311AE}"/>
                    </a:ext>
                  </a:extLst>
                </p:cNvPr>
                <p:cNvSpPr txBox="1"/>
                <p:nvPr/>
              </p:nvSpPr>
              <p:spPr>
                <a:xfrm>
                  <a:off x="2579660" y="5750385"/>
                  <a:ext cx="5976775" cy="519038"/>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panose="020B0606030504020204" pitchFamily="34" charset="0"/>
                    </a:rPr>
                    <a:t>Review external configurations</a:t>
                  </a:r>
                  <a:endParaRPr sz="1400">
                    <a:solidFill>
                      <a:srgbClr val="000000"/>
                    </a:solidFill>
                    <a:latin typeface="Open Sans" panose="020B0606030504020204" pitchFamily="34" charset="0"/>
                    <a:ea typeface="Arial"/>
                    <a:cs typeface="Arial"/>
                    <a:sym typeface="Arial"/>
                  </a:endParaRPr>
                </a:p>
              </p:txBody>
            </p:sp>
            <p:sp>
              <p:nvSpPr>
                <p:cNvPr id="57" name="Google Shape;2077;p138">
                  <a:extLst>
                    <a:ext uri="{FF2B5EF4-FFF2-40B4-BE49-F238E27FC236}">
                      <a16:creationId xmlns:a16="http://schemas.microsoft.com/office/drawing/2014/main" id="{3414A353-0D9F-7E74-2AFB-4D7874421F29}"/>
                    </a:ext>
                  </a:extLst>
                </p:cNvPr>
                <p:cNvSpPr/>
                <p:nvPr/>
              </p:nvSpPr>
              <p:spPr>
                <a:xfrm rot="10800000" flipH="1">
                  <a:off x="2524813" y="5649904"/>
                  <a:ext cx="54849" cy="720000"/>
                </a:xfrm>
                <a:prstGeom prst="round2SameRect">
                  <a:avLst>
                    <a:gd name="adj1" fmla="val 50000"/>
                    <a:gd name="adj2" fmla="val 50000"/>
                  </a:avLst>
                </a:prstGeom>
                <a:solidFill>
                  <a:srgbClr val="E4B363"/>
                </a:solidFill>
                <a:ln>
                  <a:noFill/>
                </a:ln>
              </p:spPr>
              <p:txBody>
                <a:bodyPr spcFirstLastPara="1" wrap="square" lIns="91425" tIns="45700" rIns="91425" bIns="45700" anchor="t" anchorCtr="0">
                  <a:noAutofit/>
                </a:bodyPr>
                <a:lstStyle/>
                <a:p>
                  <a:pPr>
                    <a:lnSpc>
                      <a:spcPct val="114000"/>
                    </a:lnSpc>
                    <a:buClr>
                      <a:srgbClr val="000000"/>
                    </a:buClr>
                    <a:buSzPts val="2200"/>
                  </a:pPr>
                  <a:endParaRPr sz="2200">
                    <a:solidFill>
                      <a:schemeClr val="dk1"/>
                    </a:solidFill>
                    <a:latin typeface="Arial"/>
                    <a:ea typeface="Arial"/>
                    <a:cs typeface="Arial"/>
                    <a:sym typeface="Arial"/>
                  </a:endParaRPr>
                </a:p>
              </p:txBody>
            </p:sp>
            <p:sp>
              <p:nvSpPr>
                <p:cNvPr id="58" name="Google Shape;2078;p138">
                  <a:extLst>
                    <a:ext uri="{FF2B5EF4-FFF2-40B4-BE49-F238E27FC236}">
                      <a16:creationId xmlns:a16="http://schemas.microsoft.com/office/drawing/2014/main" id="{FBC26391-6074-EFA7-5535-B046CA4B9E14}"/>
                    </a:ext>
                  </a:extLst>
                </p:cNvPr>
                <p:cNvSpPr/>
                <p:nvPr/>
              </p:nvSpPr>
              <p:spPr>
                <a:xfrm>
                  <a:off x="1682750" y="5649904"/>
                  <a:ext cx="720000" cy="720000"/>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8</a:t>
                  </a:r>
                  <a:endParaRPr sz="2200" b="1">
                    <a:solidFill>
                      <a:srgbClr val="3F3F3F"/>
                    </a:solidFill>
                    <a:latin typeface="Open Sans" panose="020B0606030504020204" pitchFamily="34" charset="0"/>
                    <a:ea typeface="Arial"/>
                    <a:cs typeface="Arial"/>
                    <a:sym typeface="Arial"/>
                  </a:endParaRPr>
                </a:p>
              </p:txBody>
            </p:sp>
          </p:grpSp>
          <p:grpSp>
            <p:nvGrpSpPr>
              <p:cNvPr id="42" name="Google Shape;2079;p138">
                <a:extLst>
                  <a:ext uri="{FF2B5EF4-FFF2-40B4-BE49-F238E27FC236}">
                    <a16:creationId xmlns:a16="http://schemas.microsoft.com/office/drawing/2014/main" id="{56FE0329-01BB-F6AB-7129-96505C3CB9EB}"/>
                  </a:ext>
                </a:extLst>
              </p:cNvPr>
              <p:cNvGrpSpPr/>
              <p:nvPr/>
            </p:nvGrpSpPr>
            <p:grpSpPr>
              <a:xfrm>
                <a:off x="1682750" y="4745015"/>
                <a:ext cx="6445249" cy="806368"/>
                <a:chOff x="1682750" y="4725397"/>
                <a:chExt cx="6445249" cy="806368"/>
              </a:xfrm>
            </p:grpSpPr>
            <p:sp>
              <p:nvSpPr>
                <p:cNvPr id="53" name="Google Shape;2080;p138">
                  <a:extLst>
                    <a:ext uri="{FF2B5EF4-FFF2-40B4-BE49-F238E27FC236}">
                      <a16:creationId xmlns:a16="http://schemas.microsoft.com/office/drawing/2014/main" id="{2A70A845-F717-036A-7A50-28E8AECB6E10}"/>
                    </a:ext>
                  </a:extLst>
                </p:cNvPr>
                <p:cNvSpPr txBox="1"/>
                <p:nvPr/>
              </p:nvSpPr>
              <p:spPr>
                <a:xfrm>
                  <a:off x="2590645" y="4857181"/>
                  <a:ext cx="5537354" cy="674584"/>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panose="020B0606030504020204" pitchFamily="34" charset="0"/>
                      <a:ea typeface="Arial"/>
                      <a:cs typeface="Arial"/>
                      <a:sym typeface="Arial"/>
                    </a:rPr>
                    <a:t>Consider using a lockfile</a:t>
                  </a:r>
                  <a:endParaRPr sz="2200">
                    <a:solidFill>
                      <a:srgbClr val="3F3F3F"/>
                    </a:solidFill>
                    <a:latin typeface="Open Sans" panose="020B0606030504020204" pitchFamily="34" charset="0"/>
                    <a:ea typeface="Arial"/>
                    <a:cs typeface="Arial"/>
                    <a:sym typeface="Arial"/>
                  </a:endParaRPr>
                </a:p>
              </p:txBody>
            </p:sp>
            <p:sp>
              <p:nvSpPr>
                <p:cNvPr id="54" name="Google Shape;2081;p138">
                  <a:extLst>
                    <a:ext uri="{FF2B5EF4-FFF2-40B4-BE49-F238E27FC236}">
                      <a16:creationId xmlns:a16="http://schemas.microsoft.com/office/drawing/2014/main" id="{8B9A1148-4408-F948-34F9-6C26C4212954}"/>
                    </a:ext>
                  </a:extLst>
                </p:cNvPr>
                <p:cNvSpPr/>
                <p:nvPr/>
              </p:nvSpPr>
              <p:spPr>
                <a:xfrm rot="10800000" flipH="1">
                  <a:off x="2524813" y="4725397"/>
                  <a:ext cx="54849" cy="720000"/>
                </a:xfrm>
                <a:prstGeom prst="round2SameRect">
                  <a:avLst>
                    <a:gd name="adj1" fmla="val 50000"/>
                    <a:gd name="adj2" fmla="val 50000"/>
                  </a:avLst>
                </a:prstGeom>
                <a:solidFill>
                  <a:srgbClr val="FDB3B4"/>
                </a:solidFill>
                <a:ln>
                  <a:noFill/>
                </a:ln>
              </p:spPr>
              <p:txBody>
                <a:bodyPr spcFirstLastPara="1" wrap="square" lIns="91425" tIns="45700" rIns="91425" bIns="45700" anchor="ctr" anchorCtr="0">
                  <a:noAutofit/>
                </a:bodyPr>
                <a:lstStyle/>
                <a:p>
                  <a:pPr algn="ctr">
                    <a:lnSpc>
                      <a:spcPct val="114000"/>
                    </a:lnSpc>
                    <a:buClr>
                      <a:srgbClr val="000000"/>
                    </a:buClr>
                    <a:buSzPts val="2200"/>
                  </a:pPr>
                  <a:endParaRPr sz="2200">
                    <a:solidFill>
                      <a:srgbClr val="002645"/>
                    </a:solidFill>
                    <a:latin typeface="Arial"/>
                    <a:ea typeface="Arial"/>
                    <a:cs typeface="Arial"/>
                    <a:sym typeface="Arial"/>
                  </a:endParaRPr>
                </a:p>
              </p:txBody>
            </p:sp>
            <p:sp>
              <p:nvSpPr>
                <p:cNvPr id="55" name="Google Shape;2082;p138">
                  <a:extLst>
                    <a:ext uri="{FF2B5EF4-FFF2-40B4-BE49-F238E27FC236}">
                      <a16:creationId xmlns:a16="http://schemas.microsoft.com/office/drawing/2014/main" id="{5C0956B2-D6DF-B543-6C16-C514C308706E}"/>
                    </a:ext>
                  </a:extLst>
                </p:cNvPr>
                <p:cNvSpPr/>
                <p:nvPr/>
              </p:nvSpPr>
              <p:spPr>
                <a:xfrm>
                  <a:off x="1682750" y="4725397"/>
                  <a:ext cx="720000" cy="7200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7</a:t>
                  </a:r>
                  <a:endParaRPr sz="2200" b="1">
                    <a:solidFill>
                      <a:srgbClr val="3F3F3F"/>
                    </a:solidFill>
                    <a:latin typeface="Open Sans" panose="020B0606030504020204" pitchFamily="34" charset="0"/>
                    <a:ea typeface="Arial"/>
                    <a:cs typeface="Arial"/>
                    <a:sym typeface="Arial"/>
                  </a:endParaRPr>
                </a:p>
              </p:txBody>
            </p:sp>
          </p:grpSp>
          <p:grpSp>
            <p:nvGrpSpPr>
              <p:cNvPr id="43" name="Google Shape;2083;p138">
                <a:extLst>
                  <a:ext uri="{FF2B5EF4-FFF2-40B4-BE49-F238E27FC236}">
                    <a16:creationId xmlns:a16="http://schemas.microsoft.com/office/drawing/2014/main" id="{085E51A7-6152-1475-9F3D-97E46B77B29F}"/>
                  </a:ext>
                </a:extLst>
              </p:cNvPr>
              <p:cNvGrpSpPr/>
              <p:nvPr/>
            </p:nvGrpSpPr>
            <p:grpSpPr>
              <a:xfrm>
                <a:off x="1682750" y="3819201"/>
                <a:ext cx="6863646" cy="720000"/>
                <a:chOff x="1682750" y="3819201"/>
                <a:chExt cx="6863646" cy="720000"/>
              </a:xfrm>
            </p:grpSpPr>
            <p:sp>
              <p:nvSpPr>
                <p:cNvPr id="48" name="Google Shape;2084;p138">
                  <a:extLst>
                    <a:ext uri="{FF2B5EF4-FFF2-40B4-BE49-F238E27FC236}">
                      <a16:creationId xmlns:a16="http://schemas.microsoft.com/office/drawing/2014/main" id="{1FE22F3F-722C-6FF6-86E6-B525C47A9658}"/>
                    </a:ext>
                  </a:extLst>
                </p:cNvPr>
                <p:cNvSpPr txBox="1"/>
                <p:nvPr/>
              </p:nvSpPr>
              <p:spPr>
                <a:xfrm>
                  <a:off x="2590645" y="3939340"/>
                  <a:ext cx="5955751" cy="479723"/>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panose="020B0606030504020204" pitchFamily="34" charset="0"/>
                      <a:ea typeface="Arial"/>
                      <a:cs typeface="Arial"/>
                      <a:sym typeface="Arial"/>
                    </a:rPr>
                    <a:t>Minimize global installation</a:t>
                  </a:r>
                  <a:endParaRPr sz="2200">
                    <a:solidFill>
                      <a:srgbClr val="3F3F3F"/>
                    </a:solidFill>
                    <a:latin typeface="Open Sans" panose="020B0606030504020204" pitchFamily="34" charset="0"/>
                    <a:ea typeface="Arial"/>
                    <a:cs typeface="Arial"/>
                    <a:sym typeface="Arial"/>
                  </a:endParaRPr>
                </a:p>
              </p:txBody>
            </p:sp>
            <p:grpSp>
              <p:nvGrpSpPr>
                <p:cNvPr id="49" name="Google Shape;2085;p138">
                  <a:extLst>
                    <a:ext uri="{FF2B5EF4-FFF2-40B4-BE49-F238E27FC236}">
                      <a16:creationId xmlns:a16="http://schemas.microsoft.com/office/drawing/2014/main" id="{95EE736B-8C7C-7CA9-69F3-27C57032AE82}"/>
                    </a:ext>
                  </a:extLst>
                </p:cNvPr>
                <p:cNvGrpSpPr/>
                <p:nvPr/>
              </p:nvGrpSpPr>
              <p:grpSpPr>
                <a:xfrm>
                  <a:off x="1682750" y="3819201"/>
                  <a:ext cx="896911" cy="720000"/>
                  <a:chOff x="1682750" y="3819201"/>
                  <a:chExt cx="896911" cy="720000"/>
                </a:xfrm>
              </p:grpSpPr>
              <p:sp>
                <p:nvSpPr>
                  <p:cNvPr id="50" name="Google Shape;2086;p138">
                    <a:extLst>
                      <a:ext uri="{FF2B5EF4-FFF2-40B4-BE49-F238E27FC236}">
                        <a16:creationId xmlns:a16="http://schemas.microsoft.com/office/drawing/2014/main" id="{96352C7C-2B2F-9C09-BBC5-C37DB1FE0BF3}"/>
                      </a:ext>
                    </a:extLst>
                  </p:cNvPr>
                  <p:cNvSpPr/>
                  <p:nvPr/>
                </p:nvSpPr>
                <p:spPr>
                  <a:xfrm rot="10800000" flipH="1">
                    <a:off x="2524812" y="3860813"/>
                    <a:ext cx="54849" cy="456796"/>
                  </a:xfrm>
                  <a:prstGeom prst="round2SameRect">
                    <a:avLst>
                      <a:gd name="adj1" fmla="val 50000"/>
                      <a:gd name="adj2" fmla="val 50000"/>
                    </a:avLst>
                  </a:prstGeom>
                  <a:solidFill>
                    <a:schemeClr val="lt1"/>
                  </a:solidFill>
                  <a:ln>
                    <a:noFill/>
                  </a:ln>
                </p:spPr>
                <p:txBody>
                  <a:bodyPr spcFirstLastPara="1" wrap="square" lIns="109700" tIns="54851" rIns="109700" bIns="54851" anchor="ctr" anchorCtr="0">
                    <a:noAutofit/>
                  </a:bodyPr>
                  <a:lstStyle/>
                  <a:p>
                    <a:pPr algn="ctr">
                      <a:lnSpc>
                        <a:spcPct val="114000"/>
                      </a:lnSpc>
                      <a:buClr>
                        <a:srgbClr val="000000"/>
                      </a:buClr>
                      <a:buSzPts val="2200"/>
                    </a:pPr>
                    <a:endParaRPr sz="2200">
                      <a:solidFill>
                        <a:srgbClr val="3F3F3F"/>
                      </a:solidFill>
                      <a:latin typeface="Arial"/>
                      <a:ea typeface="Arial"/>
                      <a:cs typeface="Arial"/>
                      <a:sym typeface="Arial"/>
                    </a:endParaRPr>
                  </a:p>
                </p:txBody>
              </p:sp>
              <p:sp>
                <p:nvSpPr>
                  <p:cNvPr id="51" name="Google Shape;2087;p138">
                    <a:extLst>
                      <a:ext uri="{FF2B5EF4-FFF2-40B4-BE49-F238E27FC236}">
                        <a16:creationId xmlns:a16="http://schemas.microsoft.com/office/drawing/2014/main" id="{3E963CB2-E39B-70B0-ACBD-5952244ACEE0}"/>
                      </a:ext>
                    </a:extLst>
                  </p:cNvPr>
                  <p:cNvSpPr/>
                  <p:nvPr/>
                </p:nvSpPr>
                <p:spPr>
                  <a:xfrm rot="10800000" flipH="1">
                    <a:off x="2524812" y="3819201"/>
                    <a:ext cx="54849" cy="720000"/>
                  </a:xfrm>
                  <a:prstGeom prst="round2SameRect">
                    <a:avLst>
                      <a:gd name="adj1" fmla="val 50000"/>
                      <a:gd name="adj2" fmla="val 50000"/>
                    </a:avLst>
                  </a:prstGeom>
                  <a:solidFill>
                    <a:srgbClr val="E4B363"/>
                  </a:solidFill>
                  <a:ln>
                    <a:noFill/>
                  </a:ln>
                </p:spPr>
                <p:txBody>
                  <a:bodyPr spcFirstLastPara="1" wrap="square" lIns="109700" tIns="54851" rIns="109700" bIns="54851" anchor="ctr" anchorCtr="0">
                    <a:noAutofit/>
                  </a:bodyPr>
                  <a:lstStyle/>
                  <a:p>
                    <a:pPr algn="ctr">
                      <a:lnSpc>
                        <a:spcPct val="114000"/>
                      </a:lnSpc>
                      <a:buClr>
                        <a:srgbClr val="000000"/>
                      </a:buClr>
                      <a:buSzPts val="2200"/>
                    </a:pPr>
                    <a:endParaRPr sz="2200">
                      <a:solidFill>
                        <a:srgbClr val="3F3F3F"/>
                      </a:solidFill>
                      <a:latin typeface="Arial"/>
                      <a:ea typeface="Arial"/>
                      <a:cs typeface="Arial"/>
                      <a:sym typeface="Arial"/>
                    </a:endParaRPr>
                  </a:p>
                </p:txBody>
              </p:sp>
              <p:sp>
                <p:nvSpPr>
                  <p:cNvPr id="52" name="Google Shape;2088;p138">
                    <a:extLst>
                      <a:ext uri="{FF2B5EF4-FFF2-40B4-BE49-F238E27FC236}">
                        <a16:creationId xmlns:a16="http://schemas.microsoft.com/office/drawing/2014/main" id="{43F9748E-22A7-1327-7DEC-271A2554F3A8}"/>
                      </a:ext>
                    </a:extLst>
                  </p:cNvPr>
                  <p:cNvSpPr/>
                  <p:nvPr/>
                </p:nvSpPr>
                <p:spPr>
                  <a:xfrm>
                    <a:off x="1682750" y="3819201"/>
                    <a:ext cx="720000" cy="720000"/>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6</a:t>
                    </a:r>
                    <a:endParaRPr sz="2200" b="1">
                      <a:solidFill>
                        <a:srgbClr val="3F3F3F"/>
                      </a:solidFill>
                      <a:latin typeface="Open Sans" panose="020B0606030504020204" pitchFamily="34" charset="0"/>
                      <a:ea typeface="Arial"/>
                      <a:cs typeface="Arial"/>
                      <a:sym typeface="Arial"/>
                    </a:endParaRPr>
                  </a:p>
                </p:txBody>
              </p:sp>
            </p:grpSp>
          </p:grpSp>
          <p:grpSp>
            <p:nvGrpSpPr>
              <p:cNvPr id="44" name="Google Shape;2089;p138">
                <a:extLst>
                  <a:ext uri="{FF2B5EF4-FFF2-40B4-BE49-F238E27FC236}">
                    <a16:creationId xmlns:a16="http://schemas.microsoft.com/office/drawing/2014/main" id="{89D4E8C7-53A8-ED32-964B-10A594A6C5A7}"/>
                  </a:ext>
                </a:extLst>
              </p:cNvPr>
              <p:cNvGrpSpPr/>
              <p:nvPr/>
            </p:nvGrpSpPr>
            <p:grpSpPr>
              <a:xfrm>
                <a:off x="1682750" y="7359615"/>
                <a:ext cx="6863646" cy="834300"/>
                <a:chOff x="1682750" y="7359615"/>
                <a:chExt cx="6863646" cy="834300"/>
              </a:xfrm>
            </p:grpSpPr>
            <p:sp>
              <p:nvSpPr>
                <p:cNvPr id="45" name="Google Shape;2090;p138">
                  <a:extLst>
                    <a:ext uri="{FF2B5EF4-FFF2-40B4-BE49-F238E27FC236}">
                      <a16:creationId xmlns:a16="http://schemas.microsoft.com/office/drawing/2014/main" id="{67621C49-A4C2-E37C-A41B-9E417B95B9CE}"/>
                    </a:ext>
                  </a:extLst>
                </p:cNvPr>
                <p:cNvSpPr txBox="1"/>
                <p:nvPr/>
              </p:nvSpPr>
              <p:spPr>
                <a:xfrm>
                  <a:off x="2590645" y="7479754"/>
                  <a:ext cx="5955751" cy="479723"/>
                </a:xfrm>
                <a:prstGeom prst="rect">
                  <a:avLst/>
                </a:prstGeom>
                <a:noFill/>
                <a:ln>
                  <a:noFill/>
                </a:ln>
              </p:spPr>
              <p:txBody>
                <a:bodyPr spcFirstLastPara="1" wrap="square" lIns="91425" tIns="45700" rIns="91425" bIns="45700" anchor="t" anchorCtr="0">
                  <a:noAutofit/>
                </a:bodyPr>
                <a:lstStyle/>
                <a:p>
                  <a:pPr>
                    <a:lnSpc>
                      <a:spcPct val="125000"/>
                    </a:lnSpc>
                    <a:buClr>
                      <a:srgbClr val="000000"/>
                    </a:buClr>
                    <a:buSzPts val="2200"/>
                  </a:pPr>
                  <a:r>
                    <a:rPr lang="en-US" sz="2200">
                      <a:solidFill>
                        <a:srgbClr val="3F3F3F"/>
                      </a:solidFill>
                      <a:latin typeface="Open Sans" panose="020B0606030504020204" pitchFamily="34" charset="0"/>
                    </a:rPr>
                    <a:t>Enable source maps in development</a:t>
                  </a:r>
                  <a:endParaRPr sz="1400">
                    <a:solidFill>
                      <a:srgbClr val="000000"/>
                    </a:solidFill>
                    <a:latin typeface="Open Sans" panose="020B0606030504020204" pitchFamily="34" charset="0"/>
                    <a:ea typeface="Arial"/>
                    <a:cs typeface="Arial"/>
                    <a:sym typeface="Arial"/>
                  </a:endParaRPr>
                </a:p>
              </p:txBody>
            </p:sp>
            <p:sp>
              <p:nvSpPr>
                <p:cNvPr id="46" name="Google Shape;2091;p138">
                  <a:extLst>
                    <a:ext uri="{FF2B5EF4-FFF2-40B4-BE49-F238E27FC236}">
                      <a16:creationId xmlns:a16="http://schemas.microsoft.com/office/drawing/2014/main" id="{5455EAA8-EC65-DBA3-1F5A-DAB959DA91C7}"/>
                    </a:ext>
                  </a:extLst>
                </p:cNvPr>
                <p:cNvSpPr/>
                <p:nvPr/>
              </p:nvSpPr>
              <p:spPr>
                <a:xfrm rot="10800000" flipH="1">
                  <a:off x="2524812" y="7359615"/>
                  <a:ext cx="54849" cy="720000"/>
                </a:xfrm>
                <a:prstGeom prst="round2SameRect">
                  <a:avLst>
                    <a:gd name="adj1" fmla="val 50000"/>
                    <a:gd name="adj2" fmla="val 50000"/>
                  </a:avLst>
                </a:prstGeom>
                <a:solidFill>
                  <a:srgbClr val="E4B363"/>
                </a:solidFill>
                <a:ln>
                  <a:noFill/>
                </a:ln>
              </p:spPr>
              <p:txBody>
                <a:bodyPr spcFirstLastPara="1" wrap="square" lIns="109700" tIns="54851" rIns="109700" bIns="54851" anchor="ctr" anchorCtr="0">
                  <a:noAutofit/>
                </a:bodyPr>
                <a:lstStyle/>
                <a:p>
                  <a:pPr algn="ctr">
                    <a:lnSpc>
                      <a:spcPct val="114000"/>
                    </a:lnSpc>
                    <a:buClr>
                      <a:srgbClr val="000000"/>
                    </a:buClr>
                    <a:buSzPts val="2200"/>
                  </a:pPr>
                  <a:endParaRPr sz="2200">
                    <a:solidFill>
                      <a:srgbClr val="3F3F3F"/>
                    </a:solidFill>
                    <a:latin typeface="Arial"/>
                    <a:ea typeface="Arial"/>
                    <a:cs typeface="Arial"/>
                    <a:sym typeface="Arial"/>
                  </a:endParaRPr>
                </a:p>
              </p:txBody>
            </p:sp>
            <p:sp>
              <p:nvSpPr>
                <p:cNvPr id="47" name="Google Shape;2092;p138">
                  <a:extLst>
                    <a:ext uri="{FF2B5EF4-FFF2-40B4-BE49-F238E27FC236}">
                      <a16:creationId xmlns:a16="http://schemas.microsoft.com/office/drawing/2014/main" id="{F7D5B323-9CEA-E3FF-0CEF-D6CFC50C597D}"/>
                    </a:ext>
                  </a:extLst>
                </p:cNvPr>
                <p:cNvSpPr/>
                <p:nvPr/>
              </p:nvSpPr>
              <p:spPr>
                <a:xfrm>
                  <a:off x="1682750" y="7473915"/>
                  <a:ext cx="720000" cy="720000"/>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algn="ctr">
                    <a:buClr>
                      <a:srgbClr val="3F3F3F"/>
                    </a:buClr>
                    <a:buSzPts val="2200"/>
                  </a:pPr>
                  <a:r>
                    <a:rPr lang="en-US" sz="2200" b="1">
                      <a:solidFill>
                        <a:srgbClr val="3F3F3F"/>
                      </a:solidFill>
                      <a:latin typeface="Open Sans" panose="020B0606030504020204" pitchFamily="34" charset="0"/>
                      <a:ea typeface="Arial"/>
                      <a:cs typeface="Arial"/>
                      <a:sym typeface="Arial"/>
                    </a:rPr>
                    <a:t>10</a:t>
                  </a:r>
                  <a:endParaRPr sz="2200" b="1">
                    <a:solidFill>
                      <a:srgbClr val="3F3F3F"/>
                    </a:solidFill>
                    <a:latin typeface="Open Sans" panose="020B0606030504020204" pitchFamily="34" charset="0"/>
                    <a:ea typeface="Arial"/>
                    <a:cs typeface="Arial"/>
                    <a:sym typeface="Arial"/>
                  </a:endParaRPr>
                </a:p>
              </p:txBody>
            </p:sp>
          </p:grpSp>
        </p:grpSp>
      </p:grpSp>
      <p:sp>
        <p:nvSpPr>
          <p:cNvPr id="63" name="Brandline_LVC">
            <a:extLst>
              <a:ext uri="{FF2B5EF4-FFF2-40B4-BE49-F238E27FC236}">
                <a16:creationId xmlns:a16="http://schemas.microsoft.com/office/drawing/2014/main" id="{5BAB1D13-C6A2-593B-0D51-2A06B9A70221}"/>
              </a:ext>
            </a:extLst>
          </p:cNvPr>
          <p:cNvSpPr/>
          <p:nvPr/>
        </p:nvSpPr>
        <p:spPr>
          <a:xfrm>
            <a:off x="2959100" y="816352"/>
            <a:ext cx="1033867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_Box">
            <a:extLst>
              <a:ext uri="{FF2B5EF4-FFF2-40B4-BE49-F238E27FC236}">
                <a16:creationId xmlns:a16="http://schemas.microsoft.com/office/drawing/2014/main" id="{B43F8C53-BC1E-E05F-CD49-63F4C334354C}"/>
              </a:ext>
            </a:extLst>
          </p:cNvPr>
          <p:cNvSpPr/>
          <p:nvPr/>
        </p:nvSpPr>
        <p:spPr>
          <a:xfrm>
            <a:off x="1571338" y="1683105"/>
            <a:ext cx="12700000" cy="67496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0799" algn="ctr">
              <a:lnSpc>
                <a:spcPct val="114000"/>
              </a:lnSpc>
              <a:spcBef>
                <a:spcPts val="1000"/>
              </a:spcBef>
              <a:buClr>
                <a:schemeClr val="dk1"/>
              </a:buClr>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Users can follow these best practices to optimize and secure their code while configuring Babel for their JavaScript project:</a:t>
            </a:r>
          </a:p>
        </p:txBody>
      </p:sp>
    </p:spTree>
    <p:extLst>
      <p:ext uri="{BB962C8B-B14F-4D97-AF65-F5344CB8AC3E}">
        <p14:creationId xmlns:p14="http://schemas.microsoft.com/office/powerpoint/2010/main" val="8736950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16" name="Title 15">
            <a:extLst>
              <a:ext uri="{FF2B5EF4-FFF2-40B4-BE49-F238E27FC236}">
                <a16:creationId xmlns:a16="http://schemas.microsoft.com/office/drawing/2014/main" id="{0141147A-0907-F98D-7C26-9A8D06BC9FC7}"/>
              </a:ext>
            </a:extLst>
          </p:cNvPr>
          <p:cNvSpPr>
            <a:spLocks noGrp="1"/>
          </p:cNvSpPr>
          <p:nvPr>
            <p:ph type="title"/>
          </p:nvPr>
        </p:nvSpPr>
        <p:spPr/>
        <p:txBody>
          <a:bodyPr/>
          <a:lstStyle/>
          <a:p>
            <a:r>
              <a:rPr lang="en-US" sz="2800" b="1" i="0" u="none" strike="noStrike" cap="none">
                <a:solidFill>
                  <a:srgbClr val="FFFFFF"/>
                </a:solidFill>
                <a:latin typeface="Open Sans"/>
                <a:ea typeface="Open Sans"/>
                <a:cs typeface="Open Sans"/>
                <a:sym typeface="Open Sans"/>
              </a:rPr>
              <a:t>Assisted Practice</a:t>
            </a:r>
            <a:endParaRPr lang="en-IN">
              <a:solidFill>
                <a:srgbClr val="FFFFFF"/>
              </a:solidFill>
            </a:endParaRPr>
          </a:p>
        </p:txBody>
      </p:sp>
      <p:sp>
        <p:nvSpPr>
          <p:cNvPr id="819" name="Google Shape;819;p103"/>
          <p:cNvSpPr txBox="1">
            <a:spLocks noGrp="1"/>
          </p:cNvSpPr>
          <p:nvPr>
            <p:ph type="body" sz="quarter" idx="11"/>
          </p:nvPr>
        </p:nvSpPr>
        <p:spPr>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dirty="0">
                <a:solidFill>
                  <a:schemeClr val="tx1">
                    <a:lumMod val="75000"/>
                    <a:lumOff val="25000"/>
                  </a:schemeClr>
                </a:solidFill>
                <a:sym typeface="Open Sans"/>
              </a:rPr>
              <a:t>Problem Statement:</a:t>
            </a:r>
          </a:p>
          <a:p>
            <a:pPr marL="0" marR="0" lvl="0" indent="0" algn="l" rtl="0">
              <a:lnSpc>
                <a:spcPct val="115000"/>
              </a:lnSpc>
              <a:spcBef>
                <a:spcPts val="0"/>
              </a:spcBef>
              <a:spcAft>
                <a:spcPts val="0"/>
              </a:spcAft>
              <a:buSzPts val="2800"/>
              <a:buNone/>
            </a:pPr>
            <a:endParaRPr lang="en-US" dirty="0">
              <a:solidFill>
                <a:schemeClr val="tx1">
                  <a:lumMod val="75000"/>
                  <a:lumOff val="25000"/>
                </a:schemeClr>
              </a:solidFill>
              <a:sym typeface="Open Sans"/>
            </a:endParaRPr>
          </a:p>
          <a:p>
            <a:pPr marL="0" marR="0" lvl="0" indent="0" algn="l" rtl="0">
              <a:lnSpc>
                <a:spcPct val="115000"/>
              </a:lnSpc>
              <a:spcBef>
                <a:spcPts val="0"/>
              </a:spcBef>
              <a:spcAft>
                <a:spcPts val="0"/>
              </a:spcAft>
              <a:buSzPts val="2800"/>
              <a:buNone/>
            </a:pPr>
            <a:r>
              <a:rPr lang="en-US" dirty="0">
                <a:sym typeface="Open Sans"/>
              </a:rPr>
              <a:t>You have been assigned a task to compile your JS program in Babel.</a:t>
            </a:r>
            <a:endParaRPr lang="en-US" dirty="0">
              <a:solidFill>
                <a:schemeClr val="tx1">
                  <a:lumMod val="75000"/>
                  <a:lumOff val="25000"/>
                </a:schemeClr>
              </a:solidFill>
              <a:sym typeface="Open Sans"/>
            </a:endParaRPr>
          </a:p>
        </p:txBody>
      </p:sp>
      <p:sp>
        <p:nvSpPr>
          <p:cNvPr id="17" name="Text Placeholder 16">
            <a:extLst>
              <a:ext uri="{FF2B5EF4-FFF2-40B4-BE49-F238E27FC236}">
                <a16:creationId xmlns:a16="http://schemas.microsoft.com/office/drawing/2014/main" id="{1249A5E9-FD5C-23F1-4955-3B28E3A28810}"/>
              </a:ext>
            </a:extLst>
          </p:cNvPr>
          <p:cNvSpPr>
            <a:spLocks noGrp="1"/>
          </p:cNvSpPr>
          <p:nvPr>
            <p:ph type="body" sz="quarter" idx="12"/>
          </p:nvPr>
        </p:nvSpPr>
        <p:spPr>
          <a:xfrm>
            <a:off x="1291857" y="2055119"/>
            <a:ext cx="13696999" cy="814506"/>
          </a:xfrm>
        </p:spPr>
        <p:txBody>
          <a:bodyPr/>
          <a:lstStyle/>
          <a:p>
            <a:pPr algn="l"/>
            <a:r>
              <a:rPr lang="en-US" sz="2200" b="1" i="0" u="none" strike="noStrike" cap="none">
                <a:solidFill>
                  <a:schemeClr val="tx1">
                    <a:lumMod val="75000"/>
                    <a:lumOff val="25000"/>
                  </a:schemeClr>
                </a:solidFill>
                <a:latin typeface="Open Sans"/>
                <a:ea typeface="Open Sans"/>
                <a:cs typeface="Open Sans"/>
                <a:sym typeface="Open Sans"/>
              </a:rPr>
              <a:t>Worki</a:t>
            </a:r>
            <a:r>
              <a:rPr lang="en-US" b="1">
                <a:solidFill>
                  <a:schemeClr val="tx1">
                    <a:lumMod val="75000"/>
                    <a:lumOff val="25000"/>
                  </a:schemeClr>
                </a:solidFill>
                <a:latin typeface="Open Sans"/>
                <a:ea typeface="Open Sans"/>
                <a:cs typeface="Open Sans"/>
                <a:sym typeface="Open Sans"/>
              </a:rPr>
              <a:t>ng with Babel</a:t>
            </a:r>
            <a:endParaRPr lang="en-US" sz="2200" b="1" i="0" u="none" strike="noStrike" cap="none">
              <a:solidFill>
                <a:schemeClr val="tx1">
                  <a:lumMod val="75000"/>
                  <a:lumOff val="25000"/>
                </a:schemeClr>
              </a:solidFill>
              <a:latin typeface="Open Sans"/>
              <a:ea typeface="Open Sans"/>
              <a:cs typeface="Open Sans"/>
              <a:sym typeface="Open Sans"/>
            </a:endParaRPr>
          </a:p>
        </p:txBody>
      </p:sp>
      <p:sp>
        <p:nvSpPr>
          <p:cNvPr id="821" name="Google Shape;821;p103"/>
          <p:cNvSpPr txBox="1"/>
          <p:nvPr/>
        </p:nvSpPr>
        <p:spPr>
          <a:xfrm>
            <a:off x="11925300" y="2038948"/>
            <a:ext cx="3744825"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Duration: 15 Min. </a:t>
            </a:r>
            <a:endParaRPr sz="2200" b="1"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1433996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04"/>
          <p:cNvSpPr txBox="1">
            <a:spLocks noGrp="1"/>
          </p:cNvSpPr>
          <p:nvPr>
            <p:ph type="body" sz="quarter" idx="11"/>
          </p:nvPr>
        </p:nvSpPr>
        <p:spPr>
          <a:xfrm>
            <a:off x="1291857" y="2185621"/>
            <a:ext cx="13696999" cy="5389521"/>
          </a:xfrm>
          <a:prstGeom prst="rect">
            <a:avLst/>
          </a:prstGeom>
          <a:noFill/>
          <a:ln>
            <a:noFill/>
          </a:ln>
        </p:spPr>
        <p:txBody>
          <a:bodyPr spcFirstLastPara="1" wrap="square" lIns="91425" tIns="0" rIns="91425" bIns="0" anchor="t" anchorCtr="0">
            <a:normAutofit/>
          </a:bodyPr>
          <a:lstStyle/>
          <a:p>
            <a:pPr marL="0" marR="0" lvl="0" indent="0" algn="l" rtl="0">
              <a:spcBef>
                <a:spcPts val="0"/>
              </a:spcBef>
              <a:spcAft>
                <a:spcPts val="0"/>
              </a:spcAft>
              <a:buSzPts val="2800"/>
              <a:buNone/>
            </a:pPr>
            <a:r>
              <a:rPr lang="en-US" dirty="0">
                <a:solidFill>
                  <a:schemeClr val="tx1">
                    <a:lumMod val="75000"/>
                    <a:lumOff val="25000"/>
                  </a:schemeClr>
                </a:solidFill>
                <a:latin typeface="Open Sans"/>
                <a:ea typeface="Open Sans"/>
                <a:cs typeface="Open Sans"/>
                <a:sym typeface="Open Sans"/>
              </a:rPr>
              <a:t>Steps to be followed:</a:t>
            </a:r>
          </a:p>
          <a:p>
            <a:pPr marL="0" marR="0" lvl="0" indent="0" algn="l" rtl="0">
              <a:spcBef>
                <a:spcPts val="0"/>
              </a:spcBef>
              <a:spcAft>
                <a:spcPts val="0"/>
              </a:spcAft>
              <a:buSzPts val="2800"/>
              <a:buNone/>
            </a:pP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solidFill>
                  <a:schemeClr val="tx1">
                    <a:lumMod val="75000"/>
                    <a:lumOff val="25000"/>
                  </a:schemeClr>
                </a:solidFill>
                <a:latin typeface="Open Sans"/>
                <a:ea typeface="Open Sans"/>
                <a:cs typeface="Open Sans"/>
                <a:sym typeface="Open Sans"/>
              </a:rPr>
              <a:t>Write a JS program for Babel</a:t>
            </a:r>
          </a:p>
          <a:p>
            <a:pPr marL="457200" marR="0" lvl="0" indent="-457200" algn="l" rtl="0">
              <a:spcBef>
                <a:spcPts val="0"/>
              </a:spcBef>
              <a:spcAft>
                <a:spcPts val="0"/>
              </a:spcAft>
              <a:buClr>
                <a:schemeClr val="tx1">
                  <a:lumMod val="75000"/>
                  <a:lumOff val="25000"/>
                </a:schemeClr>
              </a:buClr>
              <a:buSzPct val="100000"/>
              <a:buFont typeface="+mj-lt"/>
              <a:buAutoNum type="arabicPeriod"/>
            </a:pPr>
            <a:r>
              <a:rPr lang="en-US" dirty="0">
                <a:latin typeface="Open Sans"/>
                <a:ea typeface="Open Sans"/>
                <a:cs typeface="Open Sans"/>
                <a:sym typeface="Open Sans"/>
              </a:rPr>
              <a:t>Execute and verify the implementation of Babel</a:t>
            </a:r>
            <a:endParaRPr lang="en-US" dirty="0">
              <a:solidFill>
                <a:schemeClr val="tx1">
                  <a:lumMod val="75000"/>
                  <a:lumOff val="25000"/>
                </a:schemeClr>
              </a:solidFill>
              <a:latin typeface="Open Sans"/>
              <a:ea typeface="Open Sans"/>
              <a:cs typeface="Open Sans"/>
              <a:sym typeface="Open Sans"/>
            </a:endParaRPr>
          </a:p>
          <a:p>
            <a:pPr marL="457200" marR="0" lvl="0" indent="-457200" algn="l" rtl="0">
              <a:spcBef>
                <a:spcPts val="0"/>
              </a:spcBef>
              <a:spcAft>
                <a:spcPts val="0"/>
              </a:spcAft>
              <a:buClr>
                <a:schemeClr val="tx1">
                  <a:lumMod val="75000"/>
                  <a:lumOff val="25000"/>
                </a:schemeClr>
              </a:buClr>
              <a:buSzPct val="100000"/>
              <a:buFont typeface="+mj-lt"/>
              <a:buAutoNum type="arabicPeriod"/>
            </a:pPr>
            <a:endParaRPr lang="en-US" dirty="0">
              <a:solidFill>
                <a:schemeClr val="tx1">
                  <a:lumMod val="75000"/>
                  <a:lumOff val="25000"/>
                </a:schemeClr>
              </a:solidFill>
              <a:latin typeface="Open Sans"/>
              <a:ea typeface="Open Sans"/>
              <a:cs typeface="Open Sans"/>
              <a:sym typeface="Open Sans"/>
            </a:endParaRPr>
          </a:p>
        </p:txBody>
      </p:sp>
      <p:sp>
        <p:nvSpPr>
          <p:cNvPr id="2" name="Title 15">
            <a:extLst>
              <a:ext uri="{FF2B5EF4-FFF2-40B4-BE49-F238E27FC236}">
                <a16:creationId xmlns:a16="http://schemas.microsoft.com/office/drawing/2014/main" id="{ADEC0BBD-9870-E644-34DD-94926FF44D5B}"/>
              </a:ext>
            </a:extLst>
          </p:cNvPr>
          <p:cNvSpPr txBox="1">
            <a:spLocks/>
          </p:cNvSpPr>
          <p:nvPr/>
        </p:nvSpPr>
        <p:spPr>
          <a:xfrm>
            <a:off x="1297626" y="436395"/>
            <a:ext cx="9696532" cy="665045"/>
          </a:xfrm>
          <a:prstGeom prst="rect">
            <a:avLst/>
          </a:prstGeom>
          <a:noFill/>
          <a:ln>
            <a:noFill/>
          </a:ln>
        </p:spPr>
        <p:txBody>
          <a:bodyPr spcFirstLastPara="1" vert="horz" wrap="square" lIns="91425" tIns="45700" rIns="91425" bIns="45700" rtlCol="0" anchor="ctr" anchorCtr="0">
            <a:noAutofit/>
          </a:bodyPr>
          <a:lstStyle>
            <a:lvl1pPr marL="0" lvl="0" indent="0" algn="l" defTabSz="914400" rtl="0" eaLnBrk="1" latinLnBrk="0" hangingPunct="1">
              <a:lnSpc>
                <a:spcPct val="114000"/>
              </a:lnSpc>
              <a:spcBef>
                <a:spcPts val="0"/>
              </a:spcBef>
              <a:spcAft>
                <a:spcPts val="0"/>
              </a:spcAft>
              <a:buSzPts val="4400"/>
              <a:buFont typeface="Arial" panose="020B0604020202020204" pitchFamily="34" charset="0"/>
              <a:buNone/>
              <a:defRPr lang="en-US" sz="2800" b="1" kern="12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solidFill>
                  <a:srgbClr val="FFFFFF"/>
                </a:solidFill>
              </a:rPr>
              <a:t>Assisted Practice: </a:t>
            </a:r>
            <a:r>
              <a:rPr lang="en-US">
                <a:latin typeface="Open Sans"/>
                <a:ea typeface="Open Sans"/>
                <a:cs typeface="Open Sans"/>
                <a:sym typeface="Open Sans"/>
              </a:rPr>
              <a:t>Guidelines</a:t>
            </a:r>
            <a:endParaRPr lang="en-IN">
              <a:solidFill>
                <a:srgbClr val="FFFFFF"/>
              </a:solidFill>
            </a:endParaRPr>
          </a:p>
        </p:txBody>
      </p:sp>
    </p:spTree>
    <p:extLst>
      <p:ext uri="{BB962C8B-B14F-4D97-AF65-F5344CB8AC3E}">
        <p14:creationId xmlns:p14="http://schemas.microsoft.com/office/powerpoint/2010/main" val="30669077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542;p12">
            <a:extLst>
              <a:ext uri="{FF2B5EF4-FFF2-40B4-BE49-F238E27FC236}">
                <a16:creationId xmlns:a16="http://schemas.microsoft.com/office/drawing/2014/main" id="{8385929F-472D-9333-D13A-B20820A76966}"/>
              </a:ext>
            </a:extLst>
          </p:cNvPr>
          <p:cNvPicPr preferRelativeResize="0"/>
          <p:nvPr/>
        </p:nvPicPr>
        <p:blipFill rotWithShape="1">
          <a:blip r:embed="rId3">
            <a:alphaModFix/>
          </a:blip>
          <a:srcRect/>
          <a:stretch/>
        </p:blipFill>
        <p:spPr>
          <a:xfrm>
            <a:off x="757855" y="2018820"/>
            <a:ext cx="457200" cy="457200"/>
          </a:xfrm>
          <a:prstGeom prst="rect">
            <a:avLst/>
          </a:prstGeom>
          <a:noFill/>
          <a:ln>
            <a:noFill/>
          </a:ln>
        </p:spPr>
      </p:pic>
      <p:pic>
        <p:nvPicPr>
          <p:cNvPr id="13" name="Google Shape;2543;p12">
            <a:extLst>
              <a:ext uri="{FF2B5EF4-FFF2-40B4-BE49-F238E27FC236}">
                <a16:creationId xmlns:a16="http://schemas.microsoft.com/office/drawing/2014/main" id="{668E9F3E-F7F2-FA43-5F43-EBAAD46E8FD2}"/>
              </a:ext>
            </a:extLst>
          </p:cNvPr>
          <p:cNvPicPr preferRelativeResize="0"/>
          <p:nvPr/>
        </p:nvPicPr>
        <p:blipFill rotWithShape="1">
          <a:blip r:embed="rId3">
            <a:alphaModFix/>
          </a:blip>
          <a:srcRect/>
          <a:stretch/>
        </p:blipFill>
        <p:spPr>
          <a:xfrm>
            <a:off x="757854" y="3203956"/>
            <a:ext cx="457200" cy="457200"/>
          </a:xfrm>
          <a:prstGeom prst="rect">
            <a:avLst/>
          </a:prstGeom>
          <a:noFill/>
          <a:ln>
            <a:noFill/>
          </a:ln>
        </p:spPr>
      </p:pic>
      <p:pic>
        <p:nvPicPr>
          <p:cNvPr id="14" name="Google Shape;2544;p12">
            <a:extLst>
              <a:ext uri="{FF2B5EF4-FFF2-40B4-BE49-F238E27FC236}">
                <a16:creationId xmlns:a16="http://schemas.microsoft.com/office/drawing/2014/main" id="{6DFD5307-D62B-CBC6-4CE3-2B304DB1293C}"/>
              </a:ext>
            </a:extLst>
          </p:cNvPr>
          <p:cNvPicPr preferRelativeResize="0"/>
          <p:nvPr/>
        </p:nvPicPr>
        <p:blipFill rotWithShape="1">
          <a:blip r:embed="rId3">
            <a:alphaModFix/>
          </a:blip>
          <a:srcRect/>
          <a:stretch/>
        </p:blipFill>
        <p:spPr>
          <a:xfrm>
            <a:off x="757853" y="4424956"/>
            <a:ext cx="457200" cy="457200"/>
          </a:xfrm>
          <a:prstGeom prst="rect">
            <a:avLst/>
          </a:prstGeom>
          <a:noFill/>
          <a:ln>
            <a:noFill/>
          </a:ln>
        </p:spPr>
      </p:pic>
      <p:pic>
        <p:nvPicPr>
          <p:cNvPr id="15" name="Google Shape;2545;p12">
            <a:extLst>
              <a:ext uri="{FF2B5EF4-FFF2-40B4-BE49-F238E27FC236}">
                <a16:creationId xmlns:a16="http://schemas.microsoft.com/office/drawing/2014/main" id="{B49545DB-F33B-555C-D2B2-33AD263D4DD2}"/>
              </a:ext>
            </a:extLst>
          </p:cNvPr>
          <p:cNvPicPr preferRelativeResize="0"/>
          <p:nvPr/>
        </p:nvPicPr>
        <p:blipFill rotWithShape="1">
          <a:blip r:embed="rId3">
            <a:alphaModFix/>
          </a:blip>
          <a:srcRect/>
          <a:stretch/>
        </p:blipFill>
        <p:spPr>
          <a:xfrm>
            <a:off x="757852" y="5614989"/>
            <a:ext cx="457200" cy="457200"/>
          </a:xfrm>
          <a:prstGeom prst="rect">
            <a:avLst/>
          </a:prstGeom>
          <a:noFill/>
          <a:ln>
            <a:noFill/>
          </a:ln>
        </p:spPr>
      </p:pic>
      <p:sp>
        <p:nvSpPr>
          <p:cNvPr id="16" name="Google Shape;2546;p12">
            <a:extLst>
              <a:ext uri="{FF2B5EF4-FFF2-40B4-BE49-F238E27FC236}">
                <a16:creationId xmlns:a16="http://schemas.microsoft.com/office/drawing/2014/main" id="{8082FB29-73D1-2093-CFAE-46E68BB4732E}"/>
              </a:ext>
            </a:extLst>
          </p:cNvPr>
          <p:cNvSpPr txBox="1">
            <a:spLocks/>
          </p:cNvSpPr>
          <p:nvPr/>
        </p:nvSpPr>
        <p:spPr>
          <a:xfrm>
            <a:off x="1490521" y="1992924"/>
            <a:ext cx="10560802" cy="692938"/>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Advanced JavaScript is an in-depth and comprehensive understanding of the JavaScript programming language that goes beyond the fundamentals.</a:t>
            </a:r>
          </a:p>
        </p:txBody>
      </p:sp>
      <p:sp>
        <p:nvSpPr>
          <p:cNvPr id="17" name="Google Shape;2547;p12">
            <a:extLst>
              <a:ext uri="{FF2B5EF4-FFF2-40B4-BE49-F238E27FC236}">
                <a16:creationId xmlns:a16="http://schemas.microsoft.com/office/drawing/2014/main" id="{0F9EDFA6-1F54-46F9-ED78-7C89E75B25C8}"/>
              </a:ext>
            </a:extLst>
          </p:cNvPr>
          <p:cNvSpPr txBox="1">
            <a:spLocks/>
          </p:cNvSpPr>
          <p:nvPr/>
        </p:nvSpPr>
        <p:spPr>
          <a:xfrm>
            <a:off x="1490520" y="3235568"/>
            <a:ext cx="9810525" cy="6096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000"/>
              </a:lnSpc>
              <a:spcBef>
                <a:spcPts val="1000"/>
              </a:spcBef>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function callback is to be executed after another function has finished executing, and it is used while handling an asynchronous operation.</a:t>
            </a:r>
          </a:p>
        </p:txBody>
      </p:sp>
      <p:sp>
        <p:nvSpPr>
          <p:cNvPr id="18" name="Google Shape;2548;p12">
            <a:extLst>
              <a:ext uri="{FF2B5EF4-FFF2-40B4-BE49-F238E27FC236}">
                <a16:creationId xmlns:a16="http://schemas.microsoft.com/office/drawing/2014/main" id="{21AA94A5-368D-7CA0-1759-830A7F360ED7}"/>
              </a:ext>
            </a:extLst>
          </p:cNvPr>
          <p:cNvSpPr txBox="1">
            <a:spLocks/>
          </p:cNvSpPr>
          <p:nvPr/>
        </p:nvSpPr>
        <p:spPr>
          <a:xfrm>
            <a:off x="1490521" y="4478214"/>
            <a:ext cx="8229600" cy="543445"/>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lnSpc>
                <a:spcPct val="114000"/>
              </a:lnSpc>
              <a:spcBef>
                <a:spcPts val="1000"/>
              </a:spcBef>
              <a:buSzPts val="2800"/>
            </a:pPr>
            <a:r>
              <a:rPr lang="en-US" sz="2200">
                <a:solidFill>
                  <a:schemeClr val="tx1">
                    <a:lumMod val="75000"/>
                    <a:lumOff val="25000"/>
                  </a:schemeClr>
                </a:solidFill>
                <a:latin typeface="Open Sans"/>
                <a:ea typeface="Open Sans"/>
                <a:cs typeface="Open Sans"/>
                <a:sym typeface="Open Sans"/>
              </a:rPr>
              <a:t>A promise is an object that represents the completion of an event in an asynchronous operation and its result.</a:t>
            </a:r>
          </a:p>
        </p:txBody>
      </p:sp>
      <p:sp>
        <p:nvSpPr>
          <p:cNvPr id="19" name="Google Shape;2549;p12">
            <a:extLst>
              <a:ext uri="{FF2B5EF4-FFF2-40B4-BE49-F238E27FC236}">
                <a16:creationId xmlns:a16="http://schemas.microsoft.com/office/drawing/2014/main" id="{B42E2F4A-533E-212D-F556-00D0E98042ED}"/>
              </a:ext>
            </a:extLst>
          </p:cNvPr>
          <p:cNvSpPr txBox="1">
            <a:spLocks/>
          </p:cNvSpPr>
          <p:nvPr/>
        </p:nvSpPr>
        <p:spPr>
          <a:xfrm>
            <a:off x="1490520" y="5603630"/>
            <a:ext cx="9763633" cy="725294"/>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000"/>
              </a:lnSpc>
              <a:spcBef>
                <a:spcPts val="1000"/>
              </a:spcBef>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Fetch API provides an interface to fetch resources across networks. It helps in defining HTTP-related concepts such as extensions to HTTP. </a:t>
            </a:r>
          </a:p>
        </p:txBody>
      </p:sp>
      <p:pic>
        <p:nvPicPr>
          <p:cNvPr id="20" name="Google Shape;2550;p12">
            <a:extLst>
              <a:ext uri="{FF2B5EF4-FFF2-40B4-BE49-F238E27FC236}">
                <a16:creationId xmlns:a16="http://schemas.microsoft.com/office/drawing/2014/main" id="{BC8D350E-EA48-40E2-103A-362047508EBC}"/>
              </a:ext>
            </a:extLst>
          </p:cNvPr>
          <p:cNvPicPr preferRelativeResize="0"/>
          <p:nvPr/>
        </p:nvPicPr>
        <p:blipFill rotWithShape="1">
          <a:blip r:embed="rId3">
            <a:alphaModFix/>
          </a:blip>
          <a:srcRect/>
          <a:stretch/>
        </p:blipFill>
        <p:spPr>
          <a:xfrm>
            <a:off x="757852" y="6908228"/>
            <a:ext cx="457200" cy="457200"/>
          </a:xfrm>
          <a:prstGeom prst="rect">
            <a:avLst/>
          </a:prstGeom>
          <a:noFill/>
          <a:ln>
            <a:noFill/>
          </a:ln>
        </p:spPr>
      </p:pic>
      <p:sp>
        <p:nvSpPr>
          <p:cNvPr id="21" name="Google Shape;2551;p12">
            <a:extLst>
              <a:ext uri="{FF2B5EF4-FFF2-40B4-BE49-F238E27FC236}">
                <a16:creationId xmlns:a16="http://schemas.microsoft.com/office/drawing/2014/main" id="{A0615693-893A-0301-3DE5-CA686B02F6D7}"/>
              </a:ext>
            </a:extLst>
          </p:cNvPr>
          <p:cNvSpPr txBox="1"/>
          <p:nvPr/>
        </p:nvSpPr>
        <p:spPr>
          <a:xfrm>
            <a:off x="1443629" y="7033846"/>
            <a:ext cx="11498648" cy="447639"/>
          </a:xfrm>
          <a:prstGeom prst="rect">
            <a:avLst/>
          </a:prstGeom>
          <a:noFill/>
          <a:ln>
            <a:noFill/>
          </a:ln>
        </p:spPr>
        <p:txBody>
          <a:bodyPr spcFirstLastPara="1" wrap="square" lIns="91425" tIns="0" rIns="91425" bIns="0" anchor="ctr" anchorCtr="0">
            <a:noAutofit/>
          </a:bodyPr>
          <a:lstStyle/>
          <a:p>
            <a:pPr marL="50800" marR="0" lvl="0" indent="0" algn="l" rtl="0">
              <a:lnSpc>
                <a:spcPct val="114000"/>
              </a:lnSpc>
              <a:spcBef>
                <a:spcPts val="1000"/>
              </a:spcBef>
              <a:spcAft>
                <a:spcPts val="0"/>
              </a:spcAft>
              <a:buClr>
                <a:schemeClr val="dk1"/>
              </a:buClr>
              <a:buSzPts val="2800"/>
              <a:buFont typeface="Arial"/>
              <a:buNone/>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Webpack</a:t>
            </a:r>
            <a:r>
              <a:rPr lang="en-US"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rPr>
              <a:t> is a static module bundler for modern JavaScript applications that helps in mapping every module of the project requirements by building a dependency graph.</a:t>
            </a:r>
            <a:endParaRPr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39517846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066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t>To execute functions immediately</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t>To manage asynchronous operations</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t>To encapsulate variables and functions within a specific scope</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t>To handle AJAX requests</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a:t>Which of the following best describes the purpose of a closure in JavaScript?</a:t>
            </a:r>
          </a:p>
        </p:txBody>
      </p:sp>
      <p:sp>
        <p:nvSpPr>
          <p:cNvPr id="4" name="Text Placeholder 36">
            <a:extLst>
              <a:ext uri="{FF2B5EF4-FFF2-40B4-BE49-F238E27FC236}">
                <a16:creationId xmlns:a16="http://schemas.microsoft.com/office/drawing/2014/main" id="{47CB6F88-492A-2FBA-04A0-AE7465F8559D}"/>
              </a:ext>
            </a:extLst>
          </p:cNvPr>
          <p:cNvSpPr>
            <a:spLocks noGrp="1"/>
          </p:cNvSpPr>
          <p:nvPr>
            <p:ph type="body" sz="quarter" idx="10"/>
          </p:nvPr>
        </p:nvSpPr>
        <p:spPr>
          <a:xfrm>
            <a:off x="1562390" y="1193800"/>
            <a:ext cx="1135063" cy="830263"/>
          </a:xfrm>
        </p:spPr>
        <p:txBody>
          <a:bodyPr/>
          <a:lstStyle/>
          <a:p>
            <a:r>
              <a:rPr lang="en-US"/>
              <a:t>1</a:t>
            </a:r>
          </a:p>
        </p:txBody>
      </p:sp>
    </p:spTree>
    <p:extLst>
      <p:ext uri="{BB962C8B-B14F-4D97-AF65-F5344CB8AC3E}">
        <p14:creationId xmlns:p14="http://schemas.microsoft.com/office/powerpoint/2010/main" val="23925817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a:t>C</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r>
              <a:rPr lang="en-US"/>
              <a:t>Closures allow variables and functions to be encapsulated within a specific scope, preserving their state even after the outer function has finished execution.</a:t>
            </a:r>
          </a:p>
        </p:txBody>
      </p:sp>
      <p:sp>
        <p:nvSpPr>
          <p:cNvPr id="21" name="Text Placeholder 14">
            <a:extLst>
              <a:ext uri="{FF2B5EF4-FFF2-40B4-BE49-F238E27FC236}">
                <a16:creationId xmlns:a16="http://schemas.microsoft.com/office/drawing/2014/main" id="{56433EDD-BD32-3234-BFCA-BC8727CC15FC}"/>
              </a:ext>
            </a:extLst>
          </p:cNvPr>
          <p:cNvSpPr>
            <a:spLocks noGrp="1"/>
          </p:cNvSpPr>
          <p:nvPr>
            <p:ph type="body" sz="quarter" idx="15"/>
          </p:nvPr>
        </p:nvSpPr>
        <p:spPr>
          <a:xfrm>
            <a:off x="2338682" y="5511422"/>
            <a:ext cx="11250613" cy="836613"/>
          </a:xfrm>
        </p:spPr>
        <p:txBody>
          <a:bodyPr/>
          <a:lstStyle/>
          <a:p>
            <a:r>
              <a:rPr lang="en-US"/>
              <a:t>To handle AJAX requests</a:t>
            </a:r>
          </a:p>
        </p:txBody>
      </p:sp>
      <p:sp>
        <p:nvSpPr>
          <p:cNvPr id="25" name="Text Placeholder 24">
            <a:extLst>
              <a:ext uri="{FF2B5EF4-FFF2-40B4-BE49-F238E27FC236}">
                <a16:creationId xmlns:a16="http://schemas.microsoft.com/office/drawing/2014/main" id="{D7800074-522A-93B5-EC57-386CDF3B4F0F}"/>
              </a:ext>
            </a:extLst>
          </p:cNvPr>
          <p:cNvSpPr>
            <a:spLocks noGrp="1"/>
          </p:cNvSpPr>
          <p:nvPr>
            <p:ph type="body" sz="quarter" idx="14"/>
          </p:nvPr>
        </p:nvSpPr>
        <p:spPr/>
        <p:txBody>
          <a:bodyPr/>
          <a:lstStyle/>
          <a:p>
            <a:r>
              <a:rPr lang="en-US">
                <a:latin typeface="Open Sans" panose="020B0606030504020204" pitchFamily="34" charset="0"/>
                <a:ea typeface="Open Sans" panose="020B0606030504020204" pitchFamily="34" charset="0"/>
                <a:cs typeface="Open Sans" panose="020B0606030504020204" pitchFamily="34" charset="0"/>
              </a:rPr>
              <a:t>To encapsulate variables and functions within a specific scope</a:t>
            </a:r>
          </a:p>
          <a:p>
            <a:endParaRPr lang="en-IN"/>
          </a:p>
        </p:txBody>
      </p:sp>
      <p:sp>
        <p:nvSpPr>
          <p:cNvPr id="24" name="Text Placeholder 23">
            <a:extLst>
              <a:ext uri="{FF2B5EF4-FFF2-40B4-BE49-F238E27FC236}">
                <a16:creationId xmlns:a16="http://schemas.microsoft.com/office/drawing/2014/main" id="{53CC6A0F-CEFE-47DD-0BDF-51B2BC46A91D}"/>
              </a:ext>
            </a:extLst>
          </p:cNvPr>
          <p:cNvSpPr>
            <a:spLocks noGrp="1"/>
          </p:cNvSpPr>
          <p:nvPr>
            <p:ph type="body" sz="quarter" idx="13"/>
          </p:nvPr>
        </p:nvSpPr>
        <p:spPr/>
        <p:txBody>
          <a:bodyPr/>
          <a:lstStyle/>
          <a:p>
            <a:r>
              <a:rPr lang="en-US">
                <a:latin typeface="Open Sans" panose="020B0606030504020204" pitchFamily="34" charset="0"/>
                <a:ea typeface="Open Sans" panose="020B0606030504020204" pitchFamily="34" charset="0"/>
                <a:cs typeface="Open Sans" panose="020B0606030504020204" pitchFamily="34" charset="0"/>
              </a:rPr>
              <a:t>To manage asynchronous operations</a:t>
            </a:r>
          </a:p>
        </p:txBody>
      </p:sp>
      <p:sp>
        <p:nvSpPr>
          <p:cNvPr id="23" name="Text Placeholder 22">
            <a:extLst>
              <a:ext uri="{FF2B5EF4-FFF2-40B4-BE49-F238E27FC236}">
                <a16:creationId xmlns:a16="http://schemas.microsoft.com/office/drawing/2014/main" id="{C0C189D0-93B1-DF13-E8E7-A76A2DB06B8B}"/>
              </a:ext>
            </a:extLst>
          </p:cNvPr>
          <p:cNvSpPr>
            <a:spLocks noGrp="1"/>
          </p:cNvSpPr>
          <p:nvPr>
            <p:ph type="body" sz="quarter" idx="12"/>
          </p:nvPr>
        </p:nvSpPr>
        <p:spPr/>
        <p:txBody>
          <a:bodyPr/>
          <a:lstStyle/>
          <a:p>
            <a:r>
              <a:rPr lang="en-US">
                <a:latin typeface="Open Sans" panose="020B0606030504020204" pitchFamily="34" charset="0"/>
                <a:ea typeface="Open Sans" panose="020B0606030504020204" pitchFamily="34" charset="0"/>
                <a:cs typeface="Open Sans" panose="020B0606030504020204" pitchFamily="34" charset="0"/>
              </a:rPr>
              <a:t>To execute functions immediately</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a:xfrm>
            <a:off x="2967015" y="580287"/>
            <a:ext cx="12401573" cy="1447009"/>
          </a:xfrm>
        </p:spPr>
        <p:txBody>
          <a:bodyPr/>
          <a:lstStyle/>
          <a:p>
            <a:r>
              <a:rPr lang="en-US"/>
              <a:t>Which of the following best describes the purpose of a closure in JavaScript?</a:t>
            </a:r>
          </a:p>
        </p:txBody>
      </p:sp>
      <p:sp>
        <p:nvSpPr>
          <p:cNvPr id="22" name="Text Placeholder 21">
            <a:extLst>
              <a:ext uri="{FF2B5EF4-FFF2-40B4-BE49-F238E27FC236}">
                <a16:creationId xmlns:a16="http://schemas.microsoft.com/office/drawing/2014/main" id="{22E010EB-5B1C-1312-8CE3-5B9E0346846F}"/>
              </a:ext>
            </a:extLst>
          </p:cNvPr>
          <p:cNvSpPr>
            <a:spLocks noGrp="1"/>
          </p:cNvSpPr>
          <p:nvPr>
            <p:ph type="body" sz="quarter" idx="10"/>
          </p:nvPr>
        </p:nvSpPr>
        <p:spPr/>
        <p:txBody>
          <a:bodyPr/>
          <a:lstStyle/>
          <a:p>
            <a:r>
              <a:rPr lang="en-US"/>
              <a:t>1</a:t>
            </a:r>
            <a:endParaRPr lang="en-IN"/>
          </a:p>
        </p:txBody>
      </p:sp>
    </p:spTree>
    <p:extLst>
      <p:ext uri="{BB962C8B-B14F-4D97-AF65-F5344CB8AC3E}">
        <p14:creationId xmlns:p14="http://schemas.microsoft.com/office/powerpoint/2010/main" val="40967668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JSON</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YAML</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JavaScript</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latin typeface="Open Sans" panose="020B0606030504020204" pitchFamily="34" charset="0"/>
                <a:ea typeface="Open Sans" panose="020B0606030504020204" pitchFamily="34" charset="0"/>
                <a:cs typeface="Open Sans" panose="020B0606030504020204" pitchFamily="34" charset="0"/>
              </a:rPr>
              <a:t>All of the above</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sz="2200" b="1" i="0">
                <a:effectLst/>
                <a:latin typeface="Open Sans" panose="020B0606030504020204" pitchFamily="34" charset="0"/>
                <a:ea typeface="Open Sans" panose="020B0606030504020204" pitchFamily="34" charset="0"/>
                <a:cs typeface="Open Sans" panose="020B0606030504020204" pitchFamily="34" charset="0"/>
              </a:rPr>
              <a:t>When configuring Babel, which file format is commonly used for configuration?</a:t>
            </a:r>
            <a:endParaRPr lang="en-US" sz="220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36">
            <a:extLst>
              <a:ext uri="{FF2B5EF4-FFF2-40B4-BE49-F238E27FC236}">
                <a16:creationId xmlns:a16="http://schemas.microsoft.com/office/drawing/2014/main" id="{E07DAA06-5478-08E5-D373-D1C51C91576E}"/>
              </a:ext>
            </a:extLst>
          </p:cNvPr>
          <p:cNvSpPr>
            <a:spLocks noGrp="1"/>
          </p:cNvSpPr>
          <p:nvPr>
            <p:ph type="body" sz="quarter" idx="10"/>
          </p:nvPr>
        </p:nvSpPr>
        <p:spPr>
          <a:xfrm>
            <a:off x="1562390" y="1193800"/>
            <a:ext cx="1135063" cy="830263"/>
          </a:xfrm>
        </p:spPr>
        <p:txBody>
          <a:bodyPr/>
          <a:lstStyle/>
          <a:p>
            <a:r>
              <a:rPr lang="en-US" sz="2200">
                <a:latin typeface="Open Sans" panose="020B0606030504020204" pitchFamily="34" charset="0"/>
                <a:ea typeface="Open Sans" panose="020B0606030504020204" pitchFamily="34" charset="0"/>
                <a:cs typeface="Open Sans" panose="020B0606030504020204" pitchFamily="34" charset="0"/>
              </a:rPr>
              <a:t>2</a:t>
            </a:r>
          </a:p>
        </p:txBody>
      </p:sp>
    </p:spTree>
    <p:extLst>
      <p:ext uri="{BB962C8B-B14F-4D97-AF65-F5344CB8AC3E}">
        <p14:creationId xmlns:p14="http://schemas.microsoft.com/office/powerpoint/2010/main" val="9102196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19" ma:contentTypeDescription="Create a new document." ma:contentTypeScope="" ma:versionID="99a969dbe1a5d2894e5f64b9b6e891c1">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d7cb80969cc45e5da17a79280264caad"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latedId xmlns="461d6144-fa1a-4092-829f-c84f3e3efa94" xsi:nil="true"/>
    <lcf76f155ced4ddcb4097134ff3c332f xmlns="461d6144-fa1a-4092-829f-c84f3e3efa94">
      <Terms xmlns="http://schemas.microsoft.com/office/infopath/2007/PartnerControls"/>
    </lcf76f155ced4ddcb4097134ff3c332f>
    <TaxCatchAll xmlns="236ee7c7-7e1f-44c3-af88-3b258280f106" xsi:nil="true"/>
    <_Flow_SignoffStatus xmlns="461d6144-fa1a-4092-829f-c84f3e3efa94" xsi:nil="true"/>
  </documentManagement>
</p:properties>
</file>

<file path=customXml/itemProps1.xml><?xml version="1.0" encoding="utf-8"?>
<ds:datastoreItem xmlns:ds="http://schemas.openxmlformats.org/officeDocument/2006/customXml" ds:itemID="{B6E5777E-4D47-4E73-96E6-28206453EE8D}">
  <ds:schemaRefs>
    <ds:schemaRef ds:uri="http://schemas.microsoft.com/sharepoint/v3/contenttype/forms"/>
  </ds:schemaRefs>
</ds:datastoreItem>
</file>

<file path=customXml/itemProps2.xml><?xml version="1.0" encoding="utf-8"?>
<ds:datastoreItem xmlns:ds="http://schemas.openxmlformats.org/officeDocument/2006/customXml" ds:itemID="{D2E8A8B9-AD47-4303-9690-B6238824AC46}">
  <ds:schemaRefs>
    <ds:schemaRef ds:uri="236ee7c7-7e1f-44c3-af88-3b258280f106"/>
    <ds:schemaRef ds:uri="461d6144-fa1a-4092-829f-c84f3e3efa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3339A1B-3202-4814-97F0-FD7709BA186E}">
  <ds:schemaRefs>
    <ds:schemaRef ds:uri="http://purl.org/dc/elements/1.1/"/>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http://www.w3.org/XML/1998/namespace"/>
    <ds:schemaRef ds:uri="236ee7c7-7e1f-44c3-af88-3b258280f106"/>
    <ds:schemaRef ds:uri="461d6144-fa1a-4092-829f-c84f3e3efa94"/>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TotalTime>
  <Words>6730</Words>
  <Application>Microsoft Office PowerPoint</Application>
  <PresentationFormat>Custom</PresentationFormat>
  <Paragraphs>1102</Paragraphs>
  <Slides>107</Slides>
  <Notes>96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107</vt:i4>
      </vt:variant>
    </vt:vector>
  </HeadingPairs>
  <TitlesOfParts>
    <vt:vector size="114" baseType="lpstr">
      <vt:lpstr>Arial</vt:lpstr>
      <vt:lpstr>Calibri</vt:lpstr>
      <vt:lpstr>Courier New</vt:lpstr>
      <vt:lpstr>Open Sans</vt:lpstr>
      <vt:lpstr>Söhne</vt:lpstr>
      <vt:lpstr>2023_LVC</vt:lpstr>
      <vt:lpstr>1_2023_LVC</vt:lpstr>
      <vt:lpstr>PowerPoint Presentation</vt:lpstr>
      <vt:lpstr>PowerPoint Presentation</vt:lpstr>
      <vt:lpstr>A Day in the Life of a MERN Stack Developer</vt:lpstr>
      <vt:lpstr>A Day in the Life of a MERN Stack Developer</vt:lpstr>
      <vt:lpstr>PowerPoint Presentation</vt:lpstr>
      <vt:lpstr>PowerPoint Presentation</vt:lpstr>
      <vt:lpstr>PowerPoint Presentation</vt:lpstr>
      <vt:lpstr>Advanced JavaScript: Overview</vt:lpstr>
      <vt:lpstr>Why Advanced JS?</vt:lpstr>
      <vt:lpstr>Advanced JS: Benefits</vt:lpstr>
      <vt:lpstr>PowerPoint Presentation</vt:lpstr>
      <vt:lpstr>Immediately Invoked Function Expressions (IIFEs)</vt:lpstr>
      <vt:lpstr>Immediately Invoked Function Expressions (IIFEs)</vt:lpstr>
      <vt:lpstr>Working with IIFEs</vt:lpstr>
      <vt:lpstr>Callback Function</vt:lpstr>
      <vt:lpstr>Exploring Callback Function</vt:lpstr>
      <vt:lpstr>Callback Function: Benefits</vt:lpstr>
      <vt:lpstr>Closures</vt:lpstr>
      <vt:lpstr>Closures: Benefits</vt:lpstr>
      <vt:lpstr>Closures: Use Cases</vt:lpstr>
      <vt:lpstr>Closures: Use Cases</vt:lpstr>
      <vt:lpstr>Closures: Use Cases</vt:lpstr>
      <vt:lpstr>Assisted Practice</vt:lpstr>
      <vt:lpstr>PowerPoint Presentation</vt:lpstr>
      <vt:lpstr>PowerPoint Presentation</vt:lpstr>
      <vt:lpstr>IIFEs: Practical Use Cases</vt:lpstr>
      <vt:lpstr>IIFEs: Practical Use Cases</vt:lpstr>
      <vt:lpstr>Functions: Overview</vt:lpstr>
      <vt:lpstr>Aspects of Functions</vt:lpstr>
      <vt:lpstr>Best Practices for Using Functions</vt:lpstr>
      <vt:lpstr>PowerPoint Presentation</vt:lpstr>
      <vt:lpstr>IIFEs: Best Practices</vt:lpstr>
      <vt:lpstr>IIFEs: Design Patterns</vt:lpstr>
      <vt:lpstr>IIFEs: Design Patterns</vt:lpstr>
      <vt:lpstr>Improving Code Readability with IIFEs</vt:lpstr>
      <vt:lpstr>Assisted Practice</vt:lpstr>
      <vt:lpstr>PowerPoint Presentation</vt:lpstr>
      <vt:lpstr>PowerPoint Presentation</vt:lpstr>
      <vt:lpstr>Maps: Overview</vt:lpstr>
      <vt:lpstr>Maps: Methods</vt:lpstr>
      <vt:lpstr>Maps: Basic Operations</vt:lpstr>
      <vt:lpstr>Maps: Advanced Techniques</vt:lpstr>
      <vt:lpstr>Maps: Advanced Techniques</vt:lpstr>
      <vt:lpstr>PowerPoint Presentation</vt:lpstr>
      <vt:lpstr>Classes: Overview</vt:lpstr>
      <vt:lpstr>Classes: Features</vt:lpstr>
      <vt:lpstr>Class Methods</vt:lpstr>
      <vt:lpstr>Assisted Practice</vt:lpstr>
      <vt:lpstr>PowerPoint Presentation</vt:lpstr>
      <vt:lpstr>PowerPoint Presentation</vt:lpstr>
      <vt:lpstr>Promises: Overview</vt:lpstr>
      <vt:lpstr>Promises: Example</vt:lpstr>
      <vt:lpstr>Promises: States</vt:lpstr>
      <vt:lpstr>Promises: States</vt:lpstr>
      <vt:lpstr>Promise Chaining</vt:lpstr>
      <vt:lpstr>Promise Chaining</vt:lpstr>
      <vt:lpstr>Assisted Practice</vt:lpstr>
      <vt:lpstr>PowerPoint Presentation</vt:lpstr>
      <vt:lpstr>PowerPoint Presentation</vt:lpstr>
      <vt:lpstr>AJAX</vt:lpstr>
      <vt:lpstr>AJAX</vt:lpstr>
      <vt:lpstr>APIs</vt:lpstr>
      <vt:lpstr>AJAX with Fetch API</vt:lpstr>
      <vt:lpstr>Fetch API: Features</vt:lpstr>
      <vt:lpstr>AJAX with Promise</vt:lpstr>
      <vt:lpstr>PowerPoint Presentation</vt:lpstr>
      <vt:lpstr>Advanced AJAX Concepts</vt:lpstr>
      <vt:lpstr>Authentication in AJAX Requests</vt:lpstr>
      <vt:lpstr>Authorization in AJAX Requests</vt:lpstr>
      <vt:lpstr>Uploading Files Using AJAX</vt:lpstr>
      <vt:lpstr>Downloading Files Using AJAX</vt:lpstr>
      <vt:lpstr>Assisted Practice</vt:lpstr>
      <vt:lpstr>PowerPoint Presentation</vt:lpstr>
      <vt:lpstr>PowerPoint Presentation</vt:lpstr>
      <vt:lpstr>Webpack</vt:lpstr>
      <vt:lpstr>Webpack: Features</vt:lpstr>
      <vt:lpstr>Setting Up Webpack in JS</vt:lpstr>
      <vt:lpstr>Setting Up Webpack in JS</vt:lpstr>
      <vt:lpstr>PowerPoint Presentation</vt:lpstr>
      <vt:lpstr>Modern JavaScript: Overview</vt:lpstr>
      <vt:lpstr>Modern JavaScript: Overview</vt:lpstr>
      <vt:lpstr>Modern JavaScript: Compatibility</vt:lpstr>
      <vt:lpstr>Assisted Practice</vt:lpstr>
      <vt:lpstr>PowerPoint Presentation</vt:lpstr>
      <vt:lpstr>PowerPoint Presentation</vt:lpstr>
      <vt:lpstr>Babel: Overview</vt:lpstr>
      <vt:lpstr>Babel: Overview</vt:lpstr>
      <vt:lpstr>Babel: Features</vt:lpstr>
      <vt:lpstr>Babel: Benefits</vt:lpstr>
      <vt:lpstr>PowerPoint Presentation</vt:lpstr>
      <vt:lpstr>Babel Configuration Files</vt:lpstr>
      <vt:lpstr>Security Best Practices for Babel Configuration</vt:lpstr>
      <vt:lpstr>Assisted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Ravi Tulsiani</cp:lastModifiedBy>
  <cp:revision>4</cp:revision>
  <dcterms:created xsi:type="dcterms:W3CDTF">2023-05-19T12:36:11Z</dcterms:created>
  <dcterms:modified xsi:type="dcterms:W3CDTF">2023-12-07T14:29:11Z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0x010100E37ED77BF1302443902AB0076FD5905A</vt:lpwstr>
  </property>
</Properties>
</file>